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314" r:id="rId2"/>
    <p:sldId id="320" r:id="rId3"/>
    <p:sldId id="321" r:id="rId4"/>
    <p:sldId id="322" r:id="rId5"/>
    <p:sldId id="325" r:id="rId6"/>
    <p:sldId id="323" r:id="rId7"/>
    <p:sldId id="274" r:id="rId8"/>
    <p:sldId id="275" r:id="rId9"/>
    <p:sldId id="276" r:id="rId10"/>
    <p:sldId id="300" r:id="rId11"/>
    <p:sldId id="324" r:id="rId12"/>
    <p:sldId id="326" r:id="rId13"/>
    <p:sldId id="327" r:id="rId14"/>
    <p:sldId id="279" r:id="rId15"/>
    <p:sldId id="329" r:id="rId16"/>
    <p:sldId id="328" r:id="rId17"/>
    <p:sldId id="317" r:id="rId18"/>
    <p:sldId id="311" r:id="rId19"/>
    <p:sldId id="312" r:id="rId20"/>
    <p:sldId id="318" r:id="rId21"/>
    <p:sldId id="319" r:id="rId22"/>
    <p:sldId id="308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10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cat>
            <c:strRef>
              <c:f>Tabelle1!$A$2:$A$13</c:f>
              <c:strCache>
                <c:ptCount val="12"/>
                <c:pt idx="0">
                  <c:v>Residual waste</c:v>
                </c:pt>
                <c:pt idx="1">
                  <c:v>Bulky waste</c:v>
                </c:pt>
                <c:pt idx="2">
                  <c:v>Biodegradable waste</c:v>
                </c:pt>
                <c:pt idx="3">
                  <c:v>Spent paper from HH</c:v>
                </c:pt>
                <c:pt idx="4">
                  <c:v>Spent glass</c:v>
                </c:pt>
                <c:pt idx="5">
                  <c:v>Plastic packaging</c:v>
                </c:pt>
                <c:pt idx="6">
                  <c:v>Metal packaging</c:v>
                </c:pt>
                <c:pt idx="7">
                  <c:v>HH-waste-like waste</c:v>
                </c:pt>
                <c:pt idx="8">
                  <c:v>Spent paper from Ind.</c:v>
                </c:pt>
                <c:pt idx="9">
                  <c:v>Cardboard</c:v>
                </c:pt>
                <c:pt idx="10">
                  <c:v>Construction site waste</c:v>
                </c:pt>
                <c:pt idx="11">
                  <c:v>Mineral aggregates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110</c:v>
                </c:pt>
                <c:pt idx="1">
                  <c:v>110</c:v>
                </c:pt>
                <c:pt idx="2">
                  <c:v>105</c:v>
                </c:pt>
                <c:pt idx="3">
                  <c:v>124</c:v>
                </c:pt>
                <c:pt idx="4">
                  <c:v>70</c:v>
                </c:pt>
                <c:pt idx="5">
                  <c:v>320</c:v>
                </c:pt>
                <c:pt idx="6">
                  <c:v>310</c:v>
                </c:pt>
                <c:pt idx="7">
                  <c:v>60</c:v>
                </c:pt>
                <c:pt idx="8">
                  <c:v>72</c:v>
                </c:pt>
                <c:pt idx="9">
                  <c:v>142</c:v>
                </c:pt>
                <c:pt idx="10">
                  <c:v>35</c:v>
                </c:pt>
                <c:pt idx="11">
                  <c:v>8</c:v>
                </c:pt>
              </c:numCache>
            </c:numRef>
          </c:val>
        </c:ser>
        <c:overlap val="100"/>
        <c:axId val="121398400"/>
        <c:axId val="122852096"/>
      </c:barChart>
      <c:catAx>
        <c:axId val="121398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2852096"/>
        <c:crosses val="autoZero"/>
        <c:auto val="1"/>
        <c:lblAlgn val="ctr"/>
        <c:lblOffset val="100"/>
      </c:catAx>
      <c:valAx>
        <c:axId val="1228520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Costs</a:t>
                </a:r>
                <a:r>
                  <a:rPr lang="de-DE" baseline="0" dirty="0" smtClean="0"/>
                  <a:t> in €/t</a:t>
                </a:r>
                <a:endParaRPr lang="de-DE" dirty="0"/>
              </a:p>
            </c:rich>
          </c:tx>
          <c:layout/>
        </c:title>
        <c:numFmt formatCode="General" sourceLinked="1"/>
        <c:tickLblPos val="nextTo"/>
        <c:crossAx val="121398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Shares </a:t>
            </a:r>
            <a:r>
              <a:rPr lang="en-US" sz="2000" dirty="0"/>
              <a:t>in %</a:t>
            </a:r>
          </a:p>
        </c:rich>
      </c:tx>
      <c:layout>
        <c:manualLayout>
          <c:xMode val="edge"/>
          <c:yMode val="edge"/>
          <c:x val="0.77015108267716736"/>
          <c:y val="4.8705899588377625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 in %</c:v>
                </c:pt>
              </c:strCache>
            </c:strRef>
          </c:tx>
          <c:dLbls>
            <c:dLbl>
              <c:idx val="0"/>
              <c:layout>
                <c:manualLayout>
                  <c:x val="-0.23339312664041995"/>
                  <c:y val="0.10634108626428453"/>
                </c:manualLayout>
              </c:layout>
              <c:dLblPos val="bestFit"/>
              <c:showVal val="1"/>
              <c:showCatName val="1"/>
            </c:dLbl>
            <c:dLbl>
              <c:idx val="1"/>
              <c:layout>
                <c:manualLayout>
                  <c:x val="8.3152559055118105E-2"/>
                  <c:y val="-7.9812094940454603E-2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-0.1820744750656168"/>
                  <c:y val="2.0226946481420694E-2"/>
                </c:manualLayout>
              </c:layout>
              <c:dLblPos val="bestFit"/>
              <c:showVal val="1"/>
              <c:showCatName val="1"/>
            </c:dLbl>
            <c:dLbl>
              <c:idx val="4"/>
              <c:layout>
                <c:manualLayout>
                  <c:x val="0.1167635334645671"/>
                  <c:y val="-0.15483087739267731"/>
                </c:manualLayout>
              </c:layout>
              <c:dLblPos val="bestFit"/>
              <c:showVal val="1"/>
              <c:showCatName val="1"/>
            </c:dLbl>
            <c:dLbl>
              <c:idx val="5"/>
              <c:layout>
                <c:manualLayout>
                  <c:x val="0.20465059055118109"/>
                  <c:y val="-3.0279729103155642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</c:dLbl>
            <c:dLbl>
              <c:idx val="6"/>
              <c:layout>
                <c:manualLayout>
                  <c:x val="4.1960137795275576E-2"/>
                  <c:y val="3.6440641890065045E-2"/>
                </c:manualLayout>
              </c:layout>
              <c:dLblPos val="bestFit"/>
              <c:showVal val="1"/>
              <c:showCatName val="1"/>
            </c:dLbl>
            <c:dLbl>
              <c:idx val="7"/>
              <c:layout>
                <c:manualLayout>
                  <c:x val="5.8129921259842524E-2"/>
                  <c:y val="4.0716981522822798E-2"/>
                </c:manualLayout>
              </c:layout>
              <c:dLblPos val="bestFit"/>
              <c:showVal val="1"/>
              <c:showCatName val="1"/>
            </c:dLbl>
            <c:dLbl>
              <c:idx val="8"/>
              <c:layout>
                <c:manualLayout>
                  <c:x val="-0.10607767388451461"/>
                  <c:y val="-9.6631737761300435E-2"/>
                </c:manualLayout>
              </c:layout>
              <c:dLblPos val="bestFit"/>
              <c:showVal val="1"/>
              <c:showCatName val="1"/>
            </c:dLbl>
            <c:dLbl>
              <c:idx val="9"/>
              <c:layout>
                <c:manualLayout>
                  <c:x val="-1.5177985564304459E-2"/>
                  <c:y val="-8.1258314998310641E-2"/>
                </c:manualLayout>
              </c:layout>
              <c:dLblPos val="bestFit"/>
              <c:showVal val="1"/>
              <c:showCatName val="1"/>
            </c:dLbl>
            <c:dLbl>
              <c:idx val="10"/>
              <c:layout>
                <c:manualLayout>
                  <c:x val="0.15112139107611583"/>
                  <c:y val="-2.4210283694607111E-2"/>
                </c:manualLayout>
              </c:layout>
              <c:dLblPos val="bestFit"/>
              <c:showVal val="1"/>
              <c:showCatName val="1"/>
            </c:dLbl>
            <c:dLbl>
              <c:idx val="11"/>
              <c:layout>
                <c:manualLayout>
                  <c:x val="0.37122030839895137"/>
                  <c:y val="7.5494144361985316E-2"/>
                </c:manualLayout>
              </c:layout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Val val="1"/>
            <c:showCatName val="1"/>
            <c:showLeaderLines val="1"/>
          </c:dLbls>
          <c:cat>
            <c:strRef>
              <c:f>Tabelle1!$A$2:$A$13</c:f>
              <c:strCache>
                <c:ptCount val="12"/>
                <c:pt idx="0">
                  <c:v>Residual waste</c:v>
                </c:pt>
                <c:pt idx="1">
                  <c:v>Bulky waste</c:v>
                </c:pt>
                <c:pt idx="2">
                  <c:v>Hazardous waste</c:v>
                </c:pt>
                <c:pt idx="3">
                  <c:v>WEEE</c:v>
                </c:pt>
                <c:pt idx="4">
                  <c:v>Bio-waste</c:v>
                </c:pt>
                <c:pt idx="5">
                  <c:v>Paper</c:v>
                </c:pt>
                <c:pt idx="6">
                  <c:v>Glass</c:v>
                </c:pt>
                <c:pt idx="7">
                  <c:v>Plastics</c:v>
                </c:pt>
                <c:pt idx="8">
                  <c:v>Wood</c:v>
                </c:pt>
                <c:pt idx="9">
                  <c:v>Metals</c:v>
                </c:pt>
                <c:pt idx="10">
                  <c:v>Textiles</c:v>
                </c:pt>
                <c:pt idx="11">
                  <c:v>Other separately collected materials</c:v>
                </c:pt>
              </c:strCache>
            </c:strRef>
          </c:cat>
          <c:val>
            <c:numRef>
              <c:f>Tabelle1!$B$2:$B$13</c:f>
              <c:numCache>
                <c:formatCode>#,##0.0</c:formatCode>
                <c:ptCount val="12"/>
                <c:pt idx="0">
                  <c:v>37.350787306526357</c:v>
                </c:pt>
                <c:pt idx="1">
                  <c:v>6.633761635236997</c:v>
                </c:pt>
                <c:pt idx="2">
                  <c:v>0.62233429008288865</c:v>
                </c:pt>
                <c:pt idx="3">
                  <c:v>1.2124788755063181</c:v>
                </c:pt>
                <c:pt idx="4">
                  <c:v>18.436653343705572</c:v>
                </c:pt>
                <c:pt idx="5">
                  <c:v>18.391051262104728</c:v>
                </c:pt>
                <c:pt idx="6">
                  <c:v>5.3595858258000364</c:v>
                </c:pt>
                <c:pt idx="7">
                  <c:v>3.5891520695297623</c:v>
                </c:pt>
                <c:pt idx="8">
                  <c:v>4.2302636873306971</c:v>
                </c:pt>
                <c:pt idx="9">
                  <c:v>2.9399930255639903</c:v>
                </c:pt>
                <c:pt idx="10">
                  <c:v>0.63306419163604177</c:v>
                </c:pt>
                <c:pt idx="11">
                  <c:v>0.60087448697658463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2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0.33985</cdr:x>
      <cdr:y>0.12329</cdr:y>
    </cdr:from>
    <cdr:to>
      <cdr:x>0.49707</cdr:x>
      <cdr:y>0.15715</cdr:y>
    </cdr:to>
    <cdr:sp macro="" textlink="">
      <cdr:nvSpPr>
        <cdr:cNvPr id="3" name="Gerade Verbindung 2"/>
        <cdr:cNvSpPr/>
      </cdr:nvSpPr>
      <cdr:spPr>
        <a:xfrm xmlns:a="http://schemas.openxmlformats.org/drawingml/2006/main">
          <a:off x="2071702" y="642942"/>
          <a:ext cx="958422" cy="17660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0.09375</cdr:x>
      <cdr:y>0.73973</cdr:y>
    </cdr:from>
    <cdr:to>
      <cdr:x>0.24507</cdr:x>
      <cdr:y>0.76909</cdr:y>
    </cdr:to>
    <cdr:sp macro="" textlink="">
      <cdr:nvSpPr>
        <cdr:cNvPr id="4" name="Gerade Verbindung 3"/>
        <cdr:cNvSpPr/>
      </cdr:nvSpPr>
      <cdr:spPr>
        <a:xfrm xmlns:a="http://schemas.openxmlformats.org/drawingml/2006/main">
          <a:off x="571504" y="3857652"/>
          <a:ext cx="922428" cy="15315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0000">
              <a:lumMod val="50000"/>
              <a:lumOff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Trebuchet MS"/>
            </a:defRPr>
          </a:lvl1pPr>
          <a:lvl2pPr marL="457200" indent="0">
            <a:defRPr sz="1100">
              <a:solidFill>
                <a:srgbClr val="000000"/>
              </a:solidFill>
              <a:latin typeface="Trebuchet MS"/>
            </a:defRPr>
          </a:lvl2pPr>
          <a:lvl3pPr marL="914400" indent="0">
            <a:defRPr sz="1100">
              <a:solidFill>
                <a:srgbClr val="000000"/>
              </a:solidFill>
              <a:latin typeface="Trebuchet MS"/>
            </a:defRPr>
          </a:lvl3pPr>
          <a:lvl4pPr marL="1371600" indent="0">
            <a:defRPr sz="1100">
              <a:solidFill>
                <a:srgbClr val="000000"/>
              </a:solidFill>
              <a:latin typeface="Trebuchet MS"/>
            </a:defRPr>
          </a:lvl4pPr>
          <a:lvl5pPr marL="1828800" indent="0">
            <a:defRPr sz="1100">
              <a:solidFill>
                <a:srgbClr val="000000"/>
              </a:solidFill>
              <a:latin typeface="Trebuchet MS"/>
            </a:defRPr>
          </a:lvl5pPr>
          <a:lvl6pPr marL="2286000" indent="0">
            <a:defRPr sz="1100">
              <a:solidFill>
                <a:srgbClr val="000000"/>
              </a:solidFill>
              <a:latin typeface="Trebuchet MS"/>
            </a:defRPr>
          </a:lvl6pPr>
          <a:lvl7pPr marL="2743200" indent="0">
            <a:defRPr sz="1100">
              <a:solidFill>
                <a:srgbClr val="000000"/>
              </a:solidFill>
              <a:latin typeface="Trebuchet MS"/>
            </a:defRPr>
          </a:lvl7pPr>
          <a:lvl8pPr marL="3200400" indent="0">
            <a:defRPr sz="1100">
              <a:solidFill>
                <a:srgbClr val="000000"/>
              </a:solidFill>
              <a:latin typeface="Trebuchet MS"/>
            </a:defRPr>
          </a:lvl8pPr>
          <a:lvl9pPr marL="3657600" indent="0">
            <a:defRPr sz="1100">
              <a:solidFill>
                <a:srgbClr val="000000"/>
              </a:solidFill>
              <a:latin typeface="Trebuchet MS"/>
            </a:defRPr>
          </a:lvl9pPr>
        </a:lstStyle>
        <a:p xmlns:a="http://schemas.openxmlformats.org/drawingml/2006/main">
          <a:endParaRPr lang="de-D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EC2C3-AD99-429D-BDED-BE5135982E17}" type="datetimeFigureOut">
              <a:rPr lang="de-DE" smtClean="0"/>
              <a:pPr/>
              <a:t>29.02.2012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81777-5DAA-4199-B7B3-71FD91CB0F3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27254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+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5958" y="10440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5958" y="2188799"/>
            <a:ext cx="8229600" cy="365659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40758" y="5845397"/>
            <a:ext cx="2134800" cy="255600"/>
          </a:xfrm>
          <a:prstGeom prst="rect">
            <a:avLst/>
          </a:prstGeom>
        </p:spPr>
        <p:txBody>
          <a:bodyPr/>
          <a:lstStyle/>
          <a:p>
            <a:fld id="{2E6046F0-BA93-4699-83A0-D6120B23834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57200" y="2187000"/>
            <a:ext cx="8229599" cy="36666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/>
          </p:nvPr>
        </p:nvSpPr>
        <p:spPr>
          <a:xfrm>
            <a:off x="457200" y="2187575"/>
            <a:ext cx="8229600" cy="3311525"/>
          </a:xfrm>
        </p:spPr>
        <p:txBody>
          <a:bodyPr/>
          <a:lstStyle/>
          <a:p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5741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3810000" cy="4191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10000" cy="4191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2557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914400" y="1676400"/>
            <a:ext cx="7772400" cy="4191000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xmlns="" val="66725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600" i="1" dirty="0" smtClean="0"/>
            </a:lvl1pPr>
          </a:lstStyle>
          <a:p>
            <a:pPr>
              <a:defRPr/>
            </a:pPr>
            <a:r>
              <a:rPr lang="en-GB"/>
              <a:t>Belgrade, 3 November 2011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7FC9-C610-4A3F-AFC4-76B22C161FE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762000"/>
            <a:ext cx="8686800" cy="53460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457200" y="104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57200" y="2187000"/>
            <a:ext cx="8229600" cy="366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6553200" y="5853688"/>
            <a:ext cx="2133600" cy="25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46F0-BA93-4699-83A0-D6120B23834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26" name="Picture 2" descr="\\Pcsrv3\organisation\756\Intern\01_CorporateDesign_neu_2009\Logo\Nachbau manu\JPG\Umweltbundesamt_RGB_TL-links_engl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59951" y="230351"/>
            <a:ext cx="4212917" cy="37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0" r:id="rId5"/>
    <p:sldLayoutId id="2147483681" r:id="rId6"/>
    <p:sldLayoutId id="2147483682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70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52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252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.rebernig@umweltbundesamt.a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csrv3\organisation\756\Intern\01_CorporateDesign_neu_2009\Bilderwelt\00_Originale\iStock_000008809535Medium_sodafish_neu_breit.jpg"/>
          <p:cNvPicPr>
            <a:picLocks noChangeAspect="1" noChangeArrowheads="1"/>
          </p:cNvPicPr>
          <p:nvPr/>
        </p:nvPicPr>
        <p:blipFill>
          <a:blip r:embed="rId2" cstate="print"/>
          <a:srcRect t="4138" b="867"/>
          <a:stretch>
            <a:fillRect/>
          </a:stretch>
        </p:blipFill>
        <p:spPr bwMode="auto">
          <a:xfrm>
            <a:off x="230400" y="763200"/>
            <a:ext cx="8686800" cy="5868000"/>
          </a:xfrm>
          <a:prstGeom prst="rect">
            <a:avLst/>
          </a:prstGeom>
          <a:noFill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1" y="4800599"/>
            <a:ext cx="6498772" cy="68579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1" y="4800599"/>
            <a:ext cx="8229600" cy="685799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Austrian </a:t>
            </a:r>
            <a:r>
              <a:rPr lang="de-DE" dirty="0" err="1" smtClean="0">
                <a:solidFill>
                  <a:schemeClr val="bg1"/>
                </a:solidFill>
              </a:rPr>
              <a:t>experience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in </a:t>
            </a:r>
            <a:r>
              <a:rPr lang="de-DE" dirty="0" err="1" smtClean="0">
                <a:solidFill>
                  <a:schemeClr val="bg1"/>
                </a:solidFill>
              </a:rPr>
              <a:t>waste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management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26350" y="6466648"/>
            <a:ext cx="1273266" cy="169277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de-DE" sz="500" smtClean="0">
                <a:solidFill>
                  <a:schemeClr val="bg1">
                    <a:lumMod val="75000"/>
                  </a:schemeClr>
                </a:solidFill>
              </a:rPr>
              <a:t>© iStockphoto.com/sodafish</a:t>
            </a:r>
            <a:endParaRPr lang="de-DE" sz="50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55448" y="1187958"/>
            <a:ext cx="8362950" cy="55054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/>
          <p:cNvSpPr/>
          <p:nvPr/>
        </p:nvSpPr>
        <p:spPr bwMode="auto">
          <a:xfrm>
            <a:off x="0" y="1088475"/>
            <a:ext cx="9144000" cy="5769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07988" y="1291146"/>
            <a:ext cx="7883525" cy="4264025"/>
          </a:xfrm>
          <a:custGeom>
            <a:avLst/>
            <a:gdLst/>
            <a:ahLst/>
            <a:cxnLst>
              <a:cxn ang="0">
                <a:pos x="9493" y="1760"/>
              </a:cxn>
              <a:cxn ang="0">
                <a:pos x="9610" y="1230"/>
              </a:cxn>
              <a:cxn ang="0">
                <a:pos x="9449" y="742"/>
              </a:cxn>
              <a:cxn ang="0">
                <a:pos x="9096" y="530"/>
              </a:cxn>
              <a:cxn ang="0">
                <a:pos x="8760" y="721"/>
              </a:cxn>
              <a:cxn ang="0">
                <a:pos x="8248" y="468"/>
              </a:cxn>
              <a:cxn ang="0">
                <a:pos x="7969" y="403"/>
              </a:cxn>
              <a:cxn ang="0">
                <a:pos x="7471" y="83"/>
              </a:cxn>
              <a:cxn ang="0">
                <a:pos x="7177" y="42"/>
              </a:cxn>
              <a:cxn ang="0">
                <a:pos x="7061" y="575"/>
              </a:cxn>
              <a:cxn ang="0">
                <a:pos x="6826" y="871"/>
              </a:cxn>
              <a:cxn ang="0">
                <a:pos x="6401" y="1061"/>
              </a:cxn>
              <a:cxn ang="0">
                <a:pos x="5977" y="1228"/>
              </a:cxn>
              <a:cxn ang="0">
                <a:pos x="5596" y="825"/>
              </a:cxn>
              <a:cxn ang="0">
                <a:pos x="5449" y="1419"/>
              </a:cxn>
              <a:cxn ang="0">
                <a:pos x="5140" y="1440"/>
              </a:cxn>
              <a:cxn ang="0">
                <a:pos x="4247" y="2542"/>
              </a:cxn>
              <a:cxn ang="0">
                <a:pos x="4438" y="3601"/>
              </a:cxn>
              <a:cxn ang="0">
                <a:pos x="4586" y="4194"/>
              </a:cxn>
              <a:cxn ang="0">
                <a:pos x="4306" y="3983"/>
              </a:cxn>
              <a:cxn ang="0">
                <a:pos x="4029" y="3813"/>
              </a:cxn>
              <a:cxn ang="0">
                <a:pos x="3456" y="3762"/>
              </a:cxn>
              <a:cxn ang="0">
                <a:pos x="2779" y="4011"/>
              </a:cxn>
              <a:cxn ang="0">
                <a:pos x="2275" y="4524"/>
              </a:cxn>
              <a:cxn ang="0">
                <a:pos x="1823" y="4244"/>
              </a:cxn>
              <a:cxn ang="0">
                <a:pos x="1344" y="4148"/>
              </a:cxn>
              <a:cxn ang="0">
                <a:pos x="1203" y="4410"/>
              </a:cxn>
              <a:cxn ang="0">
                <a:pos x="835" y="4534"/>
              </a:cxn>
              <a:cxn ang="0">
                <a:pos x="616" y="4132"/>
              </a:cxn>
              <a:cxn ang="0">
                <a:pos x="396" y="3877"/>
              </a:cxn>
              <a:cxn ang="0">
                <a:pos x="191" y="4469"/>
              </a:cxn>
              <a:cxn ang="0">
                <a:pos x="103" y="5106"/>
              </a:cxn>
              <a:cxn ang="0">
                <a:pos x="308" y="5423"/>
              </a:cxn>
              <a:cxn ang="0">
                <a:pos x="542" y="5782"/>
              </a:cxn>
              <a:cxn ang="0">
                <a:pos x="1087" y="5771"/>
              </a:cxn>
              <a:cxn ang="0">
                <a:pos x="1544" y="6214"/>
              </a:cxn>
              <a:cxn ang="0">
                <a:pos x="2011" y="6138"/>
              </a:cxn>
              <a:cxn ang="0">
                <a:pos x="2713" y="5730"/>
              </a:cxn>
              <a:cxn ang="0">
                <a:pos x="3532" y="5470"/>
              </a:cxn>
              <a:cxn ang="0">
                <a:pos x="3413" y="5911"/>
              </a:cxn>
              <a:cxn ang="0">
                <a:pos x="3676" y="6314"/>
              </a:cxn>
              <a:cxn ang="0">
                <a:pos x="4218" y="6673"/>
              </a:cxn>
              <a:cxn ang="0">
                <a:pos x="4937" y="6928"/>
              </a:cxn>
              <a:cxn ang="0">
                <a:pos x="5653" y="7034"/>
              </a:cxn>
              <a:cxn ang="0">
                <a:pos x="6224" y="7245"/>
              </a:cxn>
              <a:cxn ang="0">
                <a:pos x="6650" y="7393"/>
              </a:cxn>
              <a:cxn ang="0">
                <a:pos x="6972" y="6969"/>
              </a:cxn>
              <a:cxn ang="0">
                <a:pos x="7191" y="6759"/>
              </a:cxn>
              <a:cxn ang="0">
                <a:pos x="7616" y="6629"/>
              </a:cxn>
              <a:cxn ang="0">
                <a:pos x="8027" y="6526"/>
              </a:cxn>
              <a:cxn ang="0">
                <a:pos x="8554" y="6419"/>
              </a:cxn>
              <a:cxn ang="0">
                <a:pos x="8775" y="5742"/>
              </a:cxn>
              <a:cxn ang="0">
                <a:pos x="9040" y="5551"/>
              </a:cxn>
              <a:cxn ang="0">
                <a:pos x="9113" y="5360"/>
              </a:cxn>
              <a:cxn ang="0">
                <a:pos x="9040" y="5022"/>
              </a:cxn>
              <a:cxn ang="0">
                <a:pos x="9054" y="4428"/>
              </a:cxn>
              <a:cxn ang="0">
                <a:pos x="9376" y="4027"/>
              </a:cxn>
              <a:cxn ang="0">
                <a:pos x="9082" y="3751"/>
              </a:cxn>
              <a:cxn ang="0">
                <a:pos x="9273" y="3432"/>
              </a:cxn>
              <a:cxn ang="0">
                <a:pos x="9816" y="3177"/>
              </a:cxn>
              <a:cxn ang="0">
                <a:pos x="9846" y="2584"/>
              </a:cxn>
            </a:cxnLst>
            <a:rect l="0" t="0" r="r" b="b"/>
            <a:pathLst>
              <a:path w="9932" h="7414">
                <a:moveTo>
                  <a:pt x="9801" y="2415"/>
                </a:moveTo>
                <a:lnTo>
                  <a:pt x="9801" y="2353"/>
                </a:lnTo>
                <a:lnTo>
                  <a:pt x="9786" y="2311"/>
                </a:lnTo>
                <a:lnTo>
                  <a:pt x="9770" y="2332"/>
                </a:lnTo>
                <a:lnTo>
                  <a:pt x="9742" y="2332"/>
                </a:lnTo>
                <a:lnTo>
                  <a:pt x="9726" y="2289"/>
                </a:lnTo>
                <a:lnTo>
                  <a:pt x="9697" y="2268"/>
                </a:lnTo>
                <a:lnTo>
                  <a:pt x="9682" y="2247"/>
                </a:lnTo>
                <a:lnTo>
                  <a:pt x="9682" y="2181"/>
                </a:lnTo>
                <a:lnTo>
                  <a:pt x="9637" y="2056"/>
                </a:lnTo>
                <a:lnTo>
                  <a:pt x="9653" y="1991"/>
                </a:lnTo>
                <a:lnTo>
                  <a:pt x="9637" y="1971"/>
                </a:lnTo>
                <a:lnTo>
                  <a:pt x="9595" y="1971"/>
                </a:lnTo>
                <a:lnTo>
                  <a:pt x="9565" y="1865"/>
                </a:lnTo>
                <a:lnTo>
                  <a:pt x="9581" y="1822"/>
                </a:lnTo>
                <a:lnTo>
                  <a:pt x="9551" y="1802"/>
                </a:lnTo>
                <a:lnTo>
                  <a:pt x="9536" y="1779"/>
                </a:lnTo>
                <a:lnTo>
                  <a:pt x="9536" y="1760"/>
                </a:lnTo>
                <a:lnTo>
                  <a:pt x="9493" y="1760"/>
                </a:lnTo>
                <a:lnTo>
                  <a:pt x="9493" y="1696"/>
                </a:lnTo>
                <a:lnTo>
                  <a:pt x="9477" y="1675"/>
                </a:lnTo>
                <a:lnTo>
                  <a:pt x="9506" y="1675"/>
                </a:lnTo>
                <a:lnTo>
                  <a:pt x="9506" y="1588"/>
                </a:lnTo>
                <a:lnTo>
                  <a:pt x="9521" y="1568"/>
                </a:lnTo>
                <a:lnTo>
                  <a:pt x="9493" y="1526"/>
                </a:lnTo>
                <a:lnTo>
                  <a:pt x="9493" y="1483"/>
                </a:lnTo>
                <a:lnTo>
                  <a:pt x="9521" y="1441"/>
                </a:lnTo>
                <a:lnTo>
                  <a:pt x="9536" y="1398"/>
                </a:lnTo>
                <a:lnTo>
                  <a:pt x="9551" y="1398"/>
                </a:lnTo>
                <a:lnTo>
                  <a:pt x="9551" y="1376"/>
                </a:lnTo>
                <a:lnTo>
                  <a:pt x="9536" y="1357"/>
                </a:lnTo>
                <a:lnTo>
                  <a:pt x="9565" y="1336"/>
                </a:lnTo>
                <a:lnTo>
                  <a:pt x="9581" y="1336"/>
                </a:lnTo>
                <a:lnTo>
                  <a:pt x="9565" y="1293"/>
                </a:lnTo>
                <a:lnTo>
                  <a:pt x="9581" y="1293"/>
                </a:lnTo>
                <a:lnTo>
                  <a:pt x="9581" y="1272"/>
                </a:lnTo>
                <a:lnTo>
                  <a:pt x="9610" y="1272"/>
                </a:lnTo>
                <a:lnTo>
                  <a:pt x="9610" y="1230"/>
                </a:lnTo>
                <a:lnTo>
                  <a:pt x="9624" y="1206"/>
                </a:lnTo>
                <a:lnTo>
                  <a:pt x="9610" y="1188"/>
                </a:lnTo>
                <a:lnTo>
                  <a:pt x="9610" y="1168"/>
                </a:lnTo>
                <a:lnTo>
                  <a:pt x="9595" y="1144"/>
                </a:lnTo>
                <a:lnTo>
                  <a:pt x="9595" y="996"/>
                </a:lnTo>
                <a:lnTo>
                  <a:pt x="9581" y="996"/>
                </a:lnTo>
                <a:lnTo>
                  <a:pt x="9565" y="975"/>
                </a:lnTo>
                <a:lnTo>
                  <a:pt x="9581" y="933"/>
                </a:lnTo>
                <a:lnTo>
                  <a:pt x="9565" y="933"/>
                </a:lnTo>
                <a:lnTo>
                  <a:pt x="9565" y="848"/>
                </a:lnTo>
                <a:lnTo>
                  <a:pt x="9551" y="848"/>
                </a:lnTo>
                <a:lnTo>
                  <a:pt x="9551" y="827"/>
                </a:lnTo>
                <a:lnTo>
                  <a:pt x="9565" y="806"/>
                </a:lnTo>
                <a:lnTo>
                  <a:pt x="9551" y="763"/>
                </a:lnTo>
                <a:lnTo>
                  <a:pt x="9551" y="742"/>
                </a:lnTo>
                <a:lnTo>
                  <a:pt x="9536" y="721"/>
                </a:lnTo>
                <a:lnTo>
                  <a:pt x="9506" y="721"/>
                </a:lnTo>
                <a:lnTo>
                  <a:pt x="9493" y="742"/>
                </a:lnTo>
                <a:lnTo>
                  <a:pt x="9449" y="742"/>
                </a:lnTo>
                <a:lnTo>
                  <a:pt x="9420" y="763"/>
                </a:lnTo>
                <a:lnTo>
                  <a:pt x="9404" y="763"/>
                </a:lnTo>
                <a:lnTo>
                  <a:pt x="9346" y="721"/>
                </a:lnTo>
                <a:lnTo>
                  <a:pt x="9331" y="699"/>
                </a:lnTo>
                <a:lnTo>
                  <a:pt x="9316" y="699"/>
                </a:lnTo>
                <a:lnTo>
                  <a:pt x="9316" y="679"/>
                </a:lnTo>
                <a:lnTo>
                  <a:pt x="9289" y="679"/>
                </a:lnTo>
                <a:lnTo>
                  <a:pt x="9258" y="721"/>
                </a:lnTo>
                <a:lnTo>
                  <a:pt x="9244" y="679"/>
                </a:lnTo>
                <a:lnTo>
                  <a:pt x="9258" y="658"/>
                </a:lnTo>
                <a:lnTo>
                  <a:pt x="9244" y="594"/>
                </a:lnTo>
                <a:lnTo>
                  <a:pt x="9228" y="594"/>
                </a:lnTo>
                <a:lnTo>
                  <a:pt x="9228" y="575"/>
                </a:lnTo>
                <a:lnTo>
                  <a:pt x="9200" y="554"/>
                </a:lnTo>
                <a:lnTo>
                  <a:pt x="9184" y="575"/>
                </a:lnTo>
                <a:lnTo>
                  <a:pt x="9141" y="575"/>
                </a:lnTo>
                <a:lnTo>
                  <a:pt x="9141" y="554"/>
                </a:lnTo>
                <a:lnTo>
                  <a:pt x="9125" y="554"/>
                </a:lnTo>
                <a:lnTo>
                  <a:pt x="9096" y="530"/>
                </a:lnTo>
                <a:lnTo>
                  <a:pt x="9067" y="487"/>
                </a:lnTo>
                <a:lnTo>
                  <a:pt x="9053" y="530"/>
                </a:lnTo>
                <a:lnTo>
                  <a:pt x="9039" y="508"/>
                </a:lnTo>
                <a:lnTo>
                  <a:pt x="8995" y="530"/>
                </a:lnTo>
                <a:lnTo>
                  <a:pt x="8979" y="508"/>
                </a:lnTo>
                <a:lnTo>
                  <a:pt x="8965" y="508"/>
                </a:lnTo>
                <a:lnTo>
                  <a:pt x="8951" y="530"/>
                </a:lnTo>
                <a:lnTo>
                  <a:pt x="8951" y="554"/>
                </a:lnTo>
                <a:lnTo>
                  <a:pt x="8934" y="594"/>
                </a:lnTo>
                <a:lnTo>
                  <a:pt x="8934" y="637"/>
                </a:lnTo>
                <a:lnTo>
                  <a:pt x="8921" y="637"/>
                </a:lnTo>
                <a:lnTo>
                  <a:pt x="8892" y="721"/>
                </a:lnTo>
                <a:lnTo>
                  <a:pt x="8878" y="721"/>
                </a:lnTo>
                <a:lnTo>
                  <a:pt x="8863" y="742"/>
                </a:lnTo>
                <a:lnTo>
                  <a:pt x="8848" y="742"/>
                </a:lnTo>
                <a:lnTo>
                  <a:pt x="8832" y="699"/>
                </a:lnTo>
                <a:lnTo>
                  <a:pt x="8819" y="699"/>
                </a:lnTo>
                <a:lnTo>
                  <a:pt x="8819" y="721"/>
                </a:lnTo>
                <a:lnTo>
                  <a:pt x="8760" y="721"/>
                </a:lnTo>
                <a:lnTo>
                  <a:pt x="8731" y="699"/>
                </a:lnTo>
                <a:lnTo>
                  <a:pt x="8716" y="721"/>
                </a:lnTo>
                <a:lnTo>
                  <a:pt x="8585" y="699"/>
                </a:lnTo>
                <a:lnTo>
                  <a:pt x="8570" y="721"/>
                </a:lnTo>
                <a:lnTo>
                  <a:pt x="8570" y="699"/>
                </a:lnTo>
                <a:lnTo>
                  <a:pt x="8554" y="721"/>
                </a:lnTo>
                <a:lnTo>
                  <a:pt x="8526" y="699"/>
                </a:lnTo>
                <a:lnTo>
                  <a:pt x="8510" y="699"/>
                </a:lnTo>
                <a:lnTo>
                  <a:pt x="8467" y="679"/>
                </a:lnTo>
                <a:lnTo>
                  <a:pt x="8409" y="637"/>
                </a:lnTo>
                <a:lnTo>
                  <a:pt x="8363" y="616"/>
                </a:lnTo>
                <a:lnTo>
                  <a:pt x="8334" y="575"/>
                </a:lnTo>
                <a:lnTo>
                  <a:pt x="8319" y="530"/>
                </a:lnTo>
                <a:lnTo>
                  <a:pt x="8334" y="508"/>
                </a:lnTo>
                <a:lnTo>
                  <a:pt x="8307" y="508"/>
                </a:lnTo>
                <a:lnTo>
                  <a:pt x="8276" y="487"/>
                </a:lnTo>
                <a:lnTo>
                  <a:pt x="8291" y="468"/>
                </a:lnTo>
                <a:lnTo>
                  <a:pt x="8276" y="446"/>
                </a:lnTo>
                <a:lnTo>
                  <a:pt x="8248" y="468"/>
                </a:lnTo>
                <a:lnTo>
                  <a:pt x="8248" y="446"/>
                </a:lnTo>
                <a:lnTo>
                  <a:pt x="8262" y="446"/>
                </a:lnTo>
                <a:lnTo>
                  <a:pt x="8248" y="424"/>
                </a:lnTo>
                <a:lnTo>
                  <a:pt x="8233" y="446"/>
                </a:lnTo>
                <a:lnTo>
                  <a:pt x="8233" y="403"/>
                </a:lnTo>
                <a:lnTo>
                  <a:pt x="8218" y="403"/>
                </a:lnTo>
                <a:lnTo>
                  <a:pt x="8218" y="424"/>
                </a:lnTo>
                <a:lnTo>
                  <a:pt x="8203" y="424"/>
                </a:lnTo>
                <a:lnTo>
                  <a:pt x="8203" y="403"/>
                </a:lnTo>
                <a:lnTo>
                  <a:pt x="8175" y="403"/>
                </a:lnTo>
                <a:lnTo>
                  <a:pt x="8189" y="382"/>
                </a:lnTo>
                <a:lnTo>
                  <a:pt x="8175" y="362"/>
                </a:lnTo>
                <a:lnTo>
                  <a:pt x="8101" y="362"/>
                </a:lnTo>
                <a:lnTo>
                  <a:pt x="8085" y="403"/>
                </a:lnTo>
                <a:lnTo>
                  <a:pt x="8071" y="424"/>
                </a:lnTo>
                <a:lnTo>
                  <a:pt x="8027" y="424"/>
                </a:lnTo>
                <a:lnTo>
                  <a:pt x="8013" y="403"/>
                </a:lnTo>
                <a:lnTo>
                  <a:pt x="7998" y="424"/>
                </a:lnTo>
                <a:lnTo>
                  <a:pt x="7969" y="403"/>
                </a:lnTo>
                <a:lnTo>
                  <a:pt x="7940" y="339"/>
                </a:lnTo>
                <a:lnTo>
                  <a:pt x="7895" y="339"/>
                </a:lnTo>
                <a:lnTo>
                  <a:pt x="7895" y="318"/>
                </a:lnTo>
                <a:lnTo>
                  <a:pt x="7838" y="318"/>
                </a:lnTo>
                <a:lnTo>
                  <a:pt x="7808" y="297"/>
                </a:lnTo>
                <a:lnTo>
                  <a:pt x="7764" y="276"/>
                </a:lnTo>
                <a:lnTo>
                  <a:pt x="7749" y="256"/>
                </a:lnTo>
                <a:lnTo>
                  <a:pt x="7734" y="213"/>
                </a:lnTo>
                <a:lnTo>
                  <a:pt x="7706" y="172"/>
                </a:lnTo>
                <a:lnTo>
                  <a:pt x="7691" y="172"/>
                </a:lnTo>
                <a:lnTo>
                  <a:pt x="7676" y="191"/>
                </a:lnTo>
                <a:lnTo>
                  <a:pt x="7676" y="172"/>
                </a:lnTo>
                <a:lnTo>
                  <a:pt x="7647" y="172"/>
                </a:lnTo>
                <a:lnTo>
                  <a:pt x="7616" y="128"/>
                </a:lnTo>
                <a:lnTo>
                  <a:pt x="7603" y="128"/>
                </a:lnTo>
                <a:lnTo>
                  <a:pt x="7573" y="83"/>
                </a:lnTo>
                <a:lnTo>
                  <a:pt x="7528" y="83"/>
                </a:lnTo>
                <a:lnTo>
                  <a:pt x="7515" y="107"/>
                </a:lnTo>
                <a:lnTo>
                  <a:pt x="7471" y="83"/>
                </a:lnTo>
                <a:lnTo>
                  <a:pt x="7471" y="66"/>
                </a:lnTo>
                <a:lnTo>
                  <a:pt x="7456" y="66"/>
                </a:lnTo>
                <a:lnTo>
                  <a:pt x="7456" y="107"/>
                </a:lnTo>
                <a:lnTo>
                  <a:pt x="7442" y="128"/>
                </a:lnTo>
                <a:lnTo>
                  <a:pt x="7442" y="172"/>
                </a:lnTo>
                <a:lnTo>
                  <a:pt x="7428" y="172"/>
                </a:lnTo>
                <a:lnTo>
                  <a:pt x="7413" y="149"/>
                </a:lnTo>
                <a:lnTo>
                  <a:pt x="7368" y="172"/>
                </a:lnTo>
                <a:lnTo>
                  <a:pt x="7339" y="191"/>
                </a:lnTo>
                <a:lnTo>
                  <a:pt x="7324" y="191"/>
                </a:lnTo>
                <a:lnTo>
                  <a:pt x="7309" y="213"/>
                </a:lnTo>
                <a:lnTo>
                  <a:pt x="7309" y="107"/>
                </a:lnTo>
                <a:lnTo>
                  <a:pt x="7296" y="107"/>
                </a:lnTo>
                <a:lnTo>
                  <a:pt x="7296" y="66"/>
                </a:lnTo>
                <a:lnTo>
                  <a:pt x="7266" y="42"/>
                </a:lnTo>
                <a:lnTo>
                  <a:pt x="7237" y="42"/>
                </a:lnTo>
                <a:lnTo>
                  <a:pt x="7237" y="66"/>
                </a:lnTo>
                <a:lnTo>
                  <a:pt x="7222" y="66"/>
                </a:lnTo>
                <a:lnTo>
                  <a:pt x="7177" y="42"/>
                </a:lnTo>
                <a:lnTo>
                  <a:pt x="7177" y="0"/>
                </a:lnTo>
                <a:lnTo>
                  <a:pt x="7148" y="21"/>
                </a:lnTo>
                <a:lnTo>
                  <a:pt x="7135" y="0"/>
                </a:lnTo>
                <a:lnTo>
                  <a:pt x="7104" y="21"/>
                </a:lnTo>
                <a:lnTo>
                  <a:pt x="7091" y="0"/>
                </a:lnTo>
                <a:lnTo>
                  <a:pt x="7091" y="21"/>
                </a:lnTo>
                <a:lnTo>
                  <a:pt x="7104" y="42"/>
                </a:lnTo>
                <a:lnTo>
                  <a:pt x="7075" y="128"/>
                </a:lnTo>
                <a:lnTo>
                  <a:pt x="7075" y="191"/>
                </a:lnTo>
                <a:lnTo>
                  <a:pt x="7091" y="234"/>
                </a:lnTo>
                <a:lnTo>
                  <a:pt x="7075" y="256"/>
                </a:lnTo>
                <a:lnTo>
                  <a:pt x="7091" y="297"/>
                </a:lnTo>
                <a:lnTo>
                  <a:pt x="7091" y="403"/>
                </a:lnTo>
                <a:lnTo>
                  <a:pt x="7075" y="403"/>
                </a:lnTo>
                <a:lnTo>
                  <a:pt x="7075" y="468"/>
                </a:lnTo>
                <a:lnTo>
                  <a:pt x="7091" y="487"/>
                </a:lnTo>
                <a:lnTo>
                  <a:pt x="7075" y="487"/>
                </a:lnTo>
                <a:lnTo>
                  <a:pt x="7061" y="530"/>
                </a:lnTo>
                <a:lnTo>
                  <a:pt x="7061" y="575"/>
                </a:lnTo>
                <a:lnTo>
                  <a:pt x="7047" y="616"/>
                </a:lnTo>
                <a:lnTo>
                  <a:pt x="7047" y="637"/>
                </a:lnTo>
                <a:lnTo>
                  <a:pt x="7075" y="658"/>
                </a:lnTo>
                <a:lnTo>
                  <a:pt x="7075" y="699"/>
                </a:lnTo>
                <a:lnTo>
                  <a:pt x="7061" y="721"/>
                </a:lnTo>
                <a:lnTo>
                  <a:pt x="7031" y="721"/>
                </a:lnTo>
                <a:lnTo>
                  <a:pt x="7004" y="699"/>
                </a:lnTo>
                <a:lnTo>
                  <a:pt x="6973" y="699"/>
                </a:lnTo>
                <a:lnTo>
                  <a:pt x="6958" y="679"/>
                </a:lnTo>
                <a:lnTo>
                  <a:pt x="6900" y="679"/>
                </a:lnTo>
                <a:lnTo>
                  <a:pt x="6884" y="658"/>
                </a:lnTo>
                <a:lnTo>
                  <a:pt x="6870" y="679"/>
                </a:lnTo>
                <a:lnTo>
                  <a:pt x="6870" y="721"/>
                </a:lnTo>
                <a:lnTo>
                  <a:pt x="6856" y="763"/>
                </a:lnTo>
                <a:lnTo>
                  <a:pt x="6856" y="783"/>
                </a:lnTo>
                <a:lnTo>
                  <a:pt x="6870" y="806"/>
                </a:lnTo>
                <a:lnTo>
                  <a:pt x="6856" y="806"/>
                </a:lnTo>
                <a:lnTo>
                  <a:pt x="6842" y="848"/>
                </a:lnTo>
                <a:lnTo>
                  <a:pt x="6826" y="871"/>
                </a:lnTo>
                <a:lnTo>
                  <a:pt x="6812" y="871"/>
                </a:lnTo>
                <a:lnTo>
                  <a:pt x="6767" y="933"/>
                </a:lnTo>
                <a:lnTo>
                  <a:pt x="6753" y="996"/>
                </a:lnTo>
                <a:lnTo>
                  <a:pt x="6753" y="1188"/>
                </a:lnTo>
                <a:lnTo>
                  <a:pt x="6738" y="1206"/>
                </a:lnTo>
                <a:lnTo>
                  <a:pt x="6738" y="1230"/>
                </a:lnTo>
                <a:lnTo>
                  <a:pt x="6737" y="1247"/>
                </a:lnTo>
                <a:lnTo>
                  <a:pt x="6737" y="1250"/>
                </a:lnTo>
                <a:lnTo>
                  <a:pt x="6722" y="1228"/>
                </a:lnTo>
                <a:lnTo>
                  <a:pt x="6678" y="1228"/>
                </a:lnTo>
                <a:lnTo>
                  <a:pt x="6664" y="1166"/>
                </a:lnTo>
                <a:lnTo>
                  <a:pt x="6635" y="1186"/>
                </a:lnTo>
                <a:lnTo>
                  <a:pt x="6621" y="1102"/>
                </a:lnTo>
                <a:lnTo>
                  <a:pt x="6605" y="1102"/>
                </a:lnTo>
                <a:lnTo>
                  <a:pt x="6562" y="1166"/>
                </a:lnTo>
                <a:lnTo>
                  <a:pt x="6534" y="1142"/>
                </a:lnTo>
                <a:lnTo>
                  <a:pt x="6489" y="1142"/>
                </a:lnTo>
                <a:lnTo>
                  <a:pt x="6430" y="1061"/>
                </a:lnTo>
                <a:lnTo>
                  <a:pt x="6401" y="1061"/>
                </a:lnTo>
                <a:lnTo>
                  <a:pt x="6415" y="1121"/>
                </a:lnTo>
                <a:lnTo>
                  <a:pt x="6386" y="1228"/>
                </a:lnTo>
                <a:lnTo>
                  <a:pt x="6342" y="1204"/>
                </a:lnTo>
                <a:lnTo>
                  <a:pt x="6327" y="1204"/>
                </a:lnTo>
                <a:lnTo>
                  <a:pt x="6342" y="1250"/>
                </a:lnTo>
                <a:lnTo>
                  <a:pt x="6327" y="1271"/>
                </a:lnTo>
                <a:lnTo>
                  <a:pt x="6298" y="1250"/>
                </a:lnTo>
                <a:lnTo>
                  <a:pt x="6298" y="1271"/>
                </a:lnTo>
                <a:lnTo>
                  <a:pt x="6284" y="1313"/>
                </a:lnTo>
                <a:lnTo>
                  <a:pt x="6253" y="1334"/>
                </a:lnTo>
                <a:lnTo>
                  <a:pt x="6253" y="1292"/>
                </a:lnTo>
                <a:lnTo>
                  <a:pt x="6196" y="1271"/>
                </a:lnTo>
                <a:lnTo>
                  <a:pt x="6180" y="1250"/>
                </a:lnTo>
                <a:lnTo>
                  <a:pt x="6136" y="1250"/>
                </a:lnTo>
                <a:lnTo>
                  <a:pt x="6078" y="1204"/>
                </a:lnTo>
                <a:lnTo>
                  <a:pt x="6049" y="1228"/>
                </a:lnTo>
                <a:lnTo>
                  <a:pt x="6034" y="1204"/>
                </a:lnTo>
                <a:lnTo>
                  <a:pt x="6004" y="1204"/>
                </a:lnTo>
                <a:lnTo>
                  <a:pt x="5977" y="1228"/>
                </a:lnTo>
                <a:lnTo>
                  <a:pt x="5961" y="1204"/>
                </a:lnTo>
                <a:lnTo>
                  <a:pt x="5917" y="1204"/>
                </a:lnTo>
                <a:lnTo>
                  <a:pt x="5917" y="1186"/>
                </a:lnTo>
                <a:lnTo>
                  <a:pt x="5902" y="1186"/>
                </a:lnTo>
                <a:lnTo>
                  <a:pt x="5888" y="1142"/>
                </a:lnTo>
                <a:lnTo>
                  <a:pt x="5902" y="1121"/>
                </a:lnTo>
                <a:lnTo>
                  <a:pt x="5873" y="1121"/>
                </a:lnTo>
                <a:lnTo>
                  <a:pt x="5859" y="1102"/>
                </a:lnTo>
                <a:lnTo>
                  <a:pt x="5859" y="1080"/>
                </a:lnTo>
                <a:lnTo>
                  <a:pt x="5873" y="1061"/>
                </a:lnTo>
                <a:lnTo>
                  <a:pt x="5902" y="1061"/>
                </a:lnTo>
                <a:lnTo>
                  <a:pt x="5917" y="995"/>
                </a:lnTo>
                <a:lnTo>
                  <a:pt x="5873" y="973"/>
                </a:lnTo>
                <a:lnTo>
                  <a:pt x="5843" y="889"/>
                </a:lnTo>
                <a:lnTo>
                  <a:pt x="5786" y="889"/>
                </a:lnTo>
                <a:lnTo>
                  <a:pt x="5668" y="720"/>
                </a:lnTo>
                <a:lnTo>
                  <a:pt x="5623" y="720"/>
                </a:lnTo>
                <a:lnTo>
                  <a:pt x="5609" y="762"/>
                </a:lnTo>
                <a:lnTo>
                  <a:pt x="5596" y="825"/>
                </a:lnTo>
                <a:lnTo>
                  <a:pt x="5579" y="869"/>
                </a:lnTo>
                <a:lnTo>
                  <a:pt x="5596" y="910"/>
                </a:lnTo>
                <a:lnTo>
                  <a:pt x="5623" y="910"/>
                </a:lnTo>
                <a:lnTo>
                  <a:pt x="5623" y="952"/>
                </a:lnTo>
                <a:lnTo>
                  <a:pt x="5596" y="931"/>
                </a:lnTo>
                <a:lnTo>
                  <a:pt x="5596" y="1061"/>
                </a:lnTo>
                <a:lnTo>
                  <a:pt x="5609" y="1080"/>
                </a:lnTo>
                <a:lnTo>
                  <a:pt x="5609" y="1142"/>
                </a:lnTo>
                <a:lnTo>
                  <a:pt x="5596" y="1166"/>
                </a:lnTo>
                <a:lnTo>
                  <a:pt x="5579" y="1204"/>
                </a:lnTo>
                <a:lnTo>
                  <a:pt x="5579" y="1271"/>
                </a:lnTo>
                <a:lnTo>
                  <a:pt x="5550" y="1334"/>
                </a:lnTo>
                <a:lnTo>
                  <a:pt x="5521" y="1292"/>
                </a:lnTo>
                <a:lnTo>
                  <a:pt x="5521" y="1334"/>
                </a:lnTo>
                <a:lnTo>
                  <a:pt x="5507" y="1355"/>
                </a:lnTo>
                <a:lnTo>
                  <a:pt x="5521" y="1375"/>
                </a:lnTo>
                <a:lnTo>
                  <a:pt x="5492" y="1419"/>
                </a:lnTo>
                <a:lnTo>
                  <a:pt x="5492" y="1440"/>
                </a:lnTo>
                <a:lnTo>
                  <a:pt x="5449" y="1419"/>
                </a:lnTo>
                <a:lnTo>
                  <a:pt x="5406" y="1375"/>
                </a:lnTo>
                <a:lnTo>
                  <a:pt x="5391" y="1334"/>
                </a:lnTo>
                <a:lnTo>
                  <a:pt x="5347" y="1334"/>
                </a:lnTo>
                <a:lnTo>
                  <a:pt x="5330" y="1292"/>
                </a:lnTo>
                <a:lnTo>
                  <a:pt x="5316" y="1292"/>
                </a:lnTo>
                <a:lnTo>
                  <a:pt x="5302" y="1313"/>
                </a:lnTo>
                <a:lnTo>
                  <a:pt x="5229" y="1228"/>
                </a:lnTo>
                <a:lnTo>
                  <a:pt x="5215" y="1228"/>
                </a:lnTo>
                <a:lnTo>
                  <a:pt x="5199" y="1250"/>
                </a:lnTo>
                <a:lnTo>
                  <a:pt x="5199" y="1271"/>
                </a:lnTo>
                <a:lnTo>
                  <a:pt x="5185" y="1313"/>
                </a:lnTo>
                <a:lnTo>
                  <a:pt x="5170" y="1313"/>
                </a:lnTo>
                <a:lnTo>
                  <a:pt x="5155" y="1334"/>
                </a:lnTo>
                <a:lnTo>
                  <a:pt x="5140" y="1334"/>
                </a:lnTo>
                <a:lnTo>
                  <a:pt x="5126" y="1313"/>
                </a:lnTo>
                <a:lnTo>
                  <a:pt x="5111" y="1334"/>
                </a:lnTo>
                <a:lnTo>
                  <a:pt x="5126" y="1375"/>
                </a:lnTo>
                <a:lnTo>
                  <a:pt x="5126" y="1396"/>
                </a:lnTo>
                <a:lnTo>
                  <a:pt x="5140" y="1440"/>
                </a:lnTo>
                <a:lnTo>
                  <a:pt x="5097" y="1609"/>
                </a:lnTo>
                <a:lnTo>
                  <a:pt x="5126" y="1674"/>
                </a:lnTo>
                <a:lnTo>
                  <a:pt x="5083" y="1820"/>
                </a:lnTo>
                <a:lnTo>
                  <a:pt x="5024" y="1906"/>
                </a:lnTo>
                <a:lnTo>
                  <a:pt x="4979" y="1989"/>
                </a:lnTo>
                <a:lnTo>
                  <a:pt x="4877" y="2054"/>
                </a:lnTo>
                <a:lnTo>
                  <a:pt x="4790" y="2054"/>
                </a:lnTo>
                <a:lnTo>
                  <a:pt x="4715" y="2096"/>
                </a:lnTo>
                <a:lnTo>
                  <a:pt x="4658" y="2118"/>
                </a:lnTo>
                <a:lnTo>
                  <a:pt x="4568" y="2160"/>
                </a:lnTo>
                <a:lnTo>
                  <a:pt x="4497" y="2288"/>
                </a:lnTo>
                <a:lnTo>
                  <a:pt x="4379" y="2330"/>
                </a:lnTo>
                <a:lnTo>
                  <a:pt x="4350" y="2413"/>
                </a:lnTo>
                <a:lnTo>
                  <a:pt x="4335" y="2413"/>
                </a:lnTo>
                <a:lnTo>
                  <a:pt x="4321" y="2457"/>
                </a:lnTo>
                <a:lnTo>
                  <a:pt x="4291" y="2477"/>
                </a:lnTo>
                <a:lnTo>
                  <a:pt x="4276" y="2542"/>
                </a:lnTo>
                <a:lnTo>
                  <a:pt x="4247" y="2521"/>
                </a:lnTo>
                <a:lnTo>
                  <a:pt x="4247" y="2542"/>
                </a:lnTo>
                <a:lnTo>
                  <a:pt x="4234" y="2583"/>
                </a:lnTo>
                <a:lnTo>
                  <a:pt x="4234" y="2668"/>
                </a:lnTo>
                <a:lnTo>
                  <a:pt x="4350" y="2839"/>
                </a:lnTo>
                <a:lnTo>
                  <a:pt x="4365" y="2902"/>
                </a:lnTo>
                <a:lnTo>
                  <a:pt x="4366" y="2904"/>
                </a:lnTo>
                <a:lnTo>
                  <a:pt x="4380" y="2987"/>
                </a:lnTo>
                <a:lnTo>
                  <a:pt x="4409" y="3008"/>
                </a:lnTo>
                <a:lnTo>
                  <a:pt x="4438" y="3008"/>
                </a:lnTo>
                <a:lnTo>
                  <a:pt x="4454" y="3029"/>
                </a:lnTo>
                <a:lnTo>
                  <a:pt x="4454" y="3050"/>
                </a:lnTo>
                <a:lnTo>
                  <a:pt x="4468" y="3050"/>
                </a:lnTo>
                <a:lnTo>
                  <a:pt x="4556" y="3304"/>
                </a:lnTo>
                <a:lnTo>
                  <a:pt x="4542" y="3349"/>
                </a:lnTo>
                <a:lnTo>
                  <a:pt x="4542" y="3370"/>
                </a:lnTo>
                <a:lnTo>
                  <a:pt x="4454" y="3539"/>
                </a:lnTo>
                <a:lnTo>
                  <a:pt x="4483" y="3539"/>
                </a:lnTo>
                <a:lnTo>
                  <a:pt x="4468" y="3560"/>
                </a:lnTo>
                <a:lnTo>
                  <a:pt x="4454" y="3601"/>
                </a:lnTo>
                <a:lnTo>
                  <a:pt x="4438" y="3601"/>
                </a:lnTo>
                <a:lnTo>
                  <a:pt x="4424" y="3665"/>
                </a:lnTo>
                <a:lnTo>
                  <a:pt x="4454" y="3707"/>
                </a:lnTo>
                <a:lnTo>
                  <a:pt x="4542" y="3707"/>
                </a:lnTo>
                <a:lnTo>
                  <a:pt x="4569" y="3665"/>
                </a:lnTo>
                <a:lnTo>
                  <a:pt x="4586" y="3686"/>
                </a:lnTo>
                <a:lnTo>
                  <a:pt x="4614" y="3707"/>
                </a:lnTo>
                <a:lnTo>
                  <a:pt x="4659" y="3770"/>
                </a:lnTo>
                <a:lnTo>
                  <a:pt x="4645" y="3813"/>
                </a:lnTo>
                <a:lnTo>
                  <a:pt x="4673" y="3899"/>
                </a:lnTo>
                <a:lnTo>
                  <a:pt x="4673" y="3920"/>
                </a:lnTo>
                <a:lnTo>
                  <a:pt x="4645" y="3983"/>
                </a:lnTo>
                <a:lnTo>
                  <a:pt x="4630" y="4004"/>
                </a:lnTo>
                <a:lnTo>
                  <a:pt x="4630" y="4027"/>
                </a:lnTo>
                <a:lnTo>
                  <a:pt x="4645" y="4027"/>
                </a:lnTo>
                <a:lnTo>
                  <a:pt x="4645" y="4048"/>
                </a:lnTo>
                <a:lnTo>
                  <a:pt x="4600" y="4048"/>
                </a:lnTo>
                <a:lnTo>
                  <a:pt x="4600" y="4069"/>
                </a:lnTo>
                <a:lnTo>
                  <a:pt x="4630" y="4110"/>
                </a:lnTo>
                <a:lnTo>
                  <a:pt x="4586" y="4194"/>
                </a:lnTo>
                <a:lnTo>
                  <a:pt x="4614" y="4237"/>
                </a:lnTo>
                <a:lnTo>
                  <a:pt x="4614" y="4300"/>
                </a:lnTo>
                <a:lnTo>
                  <a:pt x="4586" y="4321"/>
                </a:lnTo>
                <a:lnTo>
                  <a:pt x="4556" y="4386"/>
                </a:lnTo>
                <a:lnTo>
                  <a:pt x="4542" y="4342"/>
                </a:lnTo>
                <a:lnTo>
                  <a:pt x="4513" y="4321"/>
                </a:lnTo>
                <a:lnTo>
                  <a:pt x="4513" y="4364"/>
                </a:lnTo>
                <a:lnTo>
                  <a:pt x="4394" y="4258"/>
                </a:lnTo>
                <a:lnTo>
                  <a:pt x="4394" y="4237"/>
                </a:lnTo>
                <a:lnTo>
                  <a:pt x="4351" y="4194"/>
                </a:lnTo>
                <a:lnTo>
                  <a:pt x="4351" y="4154"/>
                </a:lnTo>
                <a:lnTo>
                  <a:pt x="4306" y="4154"/>
                </a:lnTo>
                <a:lnTo>
                  <a:pt x="4277" y="4132"/>
                </a:lnTo>
                <a:lnTo>
                  <a:pt x="4277" y="4110"/>
                </a:lnTo>
                <a:lnTo>
                  <a:pt x="4263" y="4069"/>
                </a:lnTo>
                <a:lnTo>
                  <a:pt x="4263" y="4048"/>
                </a:lnTo>
                <a:lnTo>
                  <a:pt x="4277" y="4027"/>
                </a:lnTo>
                <a:lnTo>
                  <a:pt x="4277" y="4004"/>
                </a:lnTo>
                <a:lnTo>
                  <a:pt x="4306" y="3983"/>
                </a:lnTo>
                <a:lnTo>
                  <a:pt x="4322" y="3983"/>
                </a:lnTo>
                <a:lnTo>
                  <a:pt x="4277" y="3920"/>
                </a:lnTo>
                <a:lnTo>
                  <a:pt x="4263" y="3920"/>
                </a:lnTo>
                <a:lnTo>
                  <a:pt x="4235" y="3855"/>
                </a:lnTo>
                <a:lnTo>
                  <a:pt x="4248" y="3855"/>
                </a:lnTo>
                <a:lnTo>
                  <a:pt x="4263" y="3837"/>
                </a:lnTo>
                <a:lnTo>
                  <a:pt x="4263" y="3791"/>
                </a:lnTo>
                <a:lnTo>
                  <a:pt x="4248" y="3813"/>
                </a:lnTo>
                <a:lnTo>
                  <a:pt x="4235" y="3813"/>
                </a:lnTo>
                <a:lnTo>
                  <a:pt x="4235" y="3837"/>
                </a:lnTo>
                <a:lnTo>
                  <a:pt x="4219" y="3791"/>
                </a:lnTo>
                <a:lnTo>
                  <a:pt x="4175" y="3791"/>
                </a:lnTo>
                <a:lnTo>
                  <a:pt x="4161" y="3770"/>
                </a:lnTo>
                <a:lnTo>
                  <a:pt x="4131" y="3770"/>
                </a:lnTo>
                <a:lnTo>
                  <a:pt x="4102" y="3791"/>
                </a:lnTo>
                <a:lnTo>
                  <a:pt x="4088" y="3813"/>
                </a:lnTo>
                <a:lnTo>
                  <a:pt x="4088" y="3791"/>
                </a:lnTo>
                <a:lnTo>
                  <a:pt x="4044" y="3791"/>
                </a:lnTo>
                <a:lnTo>
                  <a:pt x="4029" y="3813"/>
                </a:lnTo>
                <a:lnTo>
                  <a:pt x="4000" y="3920"/>
                </a:lnTo>
                <a:lnTo>
                  <a:pt x="3985" y="3942"/>
                </a:lnTo>
                <a:lnTo>
                  <a:pt x="3979" y="3945"/>
                </a:lnTo>
                <a:lnTo>
                  <a:pt x="3917" y="3942"/>
                </a:lnTo>
                <a:lnTo>
                  <a:pt x="3905" y="3963"/>
                </a:lnTo>
                <a:lnTo>
                  <a:pt x="3842" y="3841"/>
                </a:lnTo>
                <a:lnTo>
                  <a:pt x="3846" y="3777"/>
                </a:lnTo>
                <a:lnTo>
                  <a:pt x="3833" y="3768"/>
                </a:lnTo>
                <a:lnTo>
                  <a:pt x="3759" y="3791"/>
                </a:lnTo>
                <a:lnTo>
                  <a:pt x="3745" y="3790"/>
                </a:lnTo>
                <a:lnTo>
                  <a:pt x="3707" y="3768"/>
                </a:lnTo>
                <a:lnTo>
                  <a:pt x="3591" y="3784"/>
                </a:lnTo>
                <a:lnTo>
                  <a:pt x="3595" y="3706"/>
                </a:lnTo>
                <a:lnTo>
                  <a:pt x="3606" y="3656"/>
                </a:lnTo>
                <a:lnTo>
                  <a:pt x="3565" y="3638"/>
                </a:lnTo>
                <a:lnTo>
                  <a:pt x="3546" y="3708"/>
                </a:lnTo>
                <a:lnTo>
                  <a:pt x="3515" y="3729"/>
                </a:lnTo>
                <a:lnTo>
                  <a:pt x="3477" y="3744"/>
                </a:lnTo>
                <a:lnTo>
                  <a:pt x="3456" y="3762"/>
                </a:lnTo>
                <a:lnTo>
                  <a:pt x="3466" y="3801"/>
                </a:lnTo>
                <a:lnTo>
                  <a:pt x="3477" y="3859"/>
                </a:lnTo>
                <a:lnTo>
                  <a:pt x="3501" y="3938"/>
                </a:lnTo>
                <a:lnTo>
                  <a:pt x="3501" y="3985"/>
                </a:lnTo>
                <a:lnTo>
                  <a:pt x="3502" y="4011"/>
                </a:lnTo>
                <a:lnTo>
                  <a:pt x="3471" y="3989"/>
                </a:lnTo>
                <a:lnTo>
                  <a:pt x="3448" y="4000"/>
                </a:lnTo>
                <a:lnTo>
                  <a:pt x="3437" y="4003"/>
                </a:lnTo>
                <a:lnTo>
                  <a:pt x="3299" y="3966"/>
                </a:lnTo>
                <a:lnTo>
                  <a:pt x="3178" y="3969"/>
                </a:lnTo>
                <a:lnTo>
                  <a:pt x="3124" y="4000"/>
                </a:lnTo>
                <a:lnTo>
                  <a:pt x="3056" y="4032"/>
                </a:lnTo>
                <a:lnTo>
                  <a:pt x="3048" y="4056"/>
                </a:lnTo>
                <a:lnTo>
                  <a:pt x="2983" y="4056"/>
                </a:lnTo>
                <a:lnTo>
                  <a:pt x="2973" y="4034"/>
                </a:lnTo>
                <a:lnTo>
                  <a:pt x="2850" y="4037"/>
                </a:lnTo>
                <a:lnTo>
                  <a:pt x="2837" y="4056"/>
                </a:lnTo>
                <a:lnTo>
                  <a:pt x="2797" y="4058"/>
                </a:lnTo>
                <a:lnTo>
                  <a:pt x="2779" y="4011"/>
                </a:lnTo>
                <a:lnTo>
                  <a:pt x="2768" y="4054"/>
                </a:lnTo>
                <a:lnTo>
                  <a:pt x="2723" y="4069"/>
                </a:lnTo>
                <a:lnTo>
                  <a:pt x="2702" y="4173"/>
                </a:lnTo>
                <a:lnTo>
                  <a:pt x="2703" y="4217"/>
                </a:lnTo>
                <a:lnTo>
                  <a:pt x="2673" y="4258"/>
                </a:lnTo>
                <a:lnTo>
                  <a:pt x="2584" y="4251"/>
                </a:lnTo>
                <a:lnTo>
                  <a:pt x="2520" y="4249"/>
                </a:lnTo>
                <a:lnTo>
                  <a:pt x="2515" y="4228"/>
                </a:lnTo>
                <a:lnTo>
                  <a:pt x="2499" y="4266"/>
                </a:lnTo>
                <a:lnTo>
                  <a:pt x="2462" y="4314"/>
                </a:lnTo>
                <a:lnTo>
                  <a:pt x="2440" y="4352"/>
                </a:lnTo>
                <a:lnTo>
                  <a:pt x="2456" y="4423"/>
                </a:lnTo>
                <a:lnTo>
                  <a:pt x="2389" y="4428"/>
                </a:lnTo>
                <a:lnTo>
                  <a:pt x="2347" y="4454"/>
                </a:lnTo>
                <a:lnTo>
                  <a:pt x="2318" y="4493"/>
                </a:lnTo>
                <a:lnTo>
                  <a:pt x="2320" y="4513"/>
                </a:lnTo>
                <a:lnTo>
                  <a:pt x="2318" y="4510"/>
                </a:lnTo>
                <a:lnTo>
                  <a:pt x="2282" y="4531"/>
                </a:lnTo>
                <a:lnTo>
                  <a:pt x="2275" y="4524"/>
                </a:lnTo>
                <a:lnTo>
                  <a:pt x="2252" y="4499"/>
                </a:lnTo>
                <a:lnTo>
                  <a:pt x="2222" y="4495"/>
                </a:lnTo>
                <a:lnTo>
                  <a:pt x="2147" y="4523"/>
                </a:lnTo>
                <a:lnTo>
                  <a:pt x="2138" y="4537"/>
                </a:lnTo>
                <a:lnTo>
                  <a:pt x="2037" y="4576"/>
                </a:lnTo>
                <a:lnTo>
                  <a:pt x="1946" y="4579"/>
                </a:lnTo>
                <a:lnTo>
                  <a:pt x="1897" y="4575"/>
                </a:lnTo>
                <a:lnTo>
                  <a:pt x="1891" y="4565"/>
                </a:lnTo>
                <a:lnTo>
                  <a:pt x="1897" y="4544"/>
                </a:lnTo>
                <a:lnTo>
                  <a:pt x="1893" y="4482"/>
                </a:lnTo>
                <a:lnTo>
                  <a:pt x="1887" y="4458"/>
                </a:lnTo>
                <a:lnTo>
                  <a:pt x="1880" y="4424"/>
                </a:lnTo>
                <a:lnTo>
                  <a:pt x="1848" y="4359"/>
                </a:lnTo>
                <a:lnTo>
                  <a:pt x="1850" y="4334"/>
                </a:lnTo>
                <a:lnTo>
                  <a:pt x="1816" y="4326"/>
                </a:lnTo>
                <a:lnTo>
                  <a:pt x="1787" y="4320"/>
                </a:lnTo>
                <a:lnTo>
                  <a:pt x="1804" y="4300"/>
                </a:lnTo>
                <a:lnTo>
                  <a:pt x="1823" y="4269"/>
                </a:lnTo>
                <a:lnTo>
                  <a:pt x="1823" y="4244"/>
                </a:lnTo>
                <a:lnTo>
                  <a:pt x="1802" y="4192"/>
                </a:lnTo>
                <a:lnTo>
                  <a:pt x="1775" y="4172"/>
                </a:lnTo>
                <a:lnTo>
                  <a:pt x="1729" y="4179"/>
                </a:lnTo>
                <a:lnTo>
                  <a:pt x="1668" y="4213"/>
                </a:lnTo>
                <a:lnTo>
                  <a:pt x="1621" y="4210"/>
                </a:lnTo>
                <a:lnTo>
                  <a:pt x="1616" y="4228"/>
                </a:lnTo>
                <a:lnTo>
                  <a:pt x="1600" y="4158"/>
                </a:lnTo>
                <a:lnTo>
                  <a:pt x="1567" y="4155"/>
                </a:lnTo>
                <a:lnTo>
                  <a:pt x="1548" y="4134"/>
                </a:lnTo>
                <a:lnTo>
                  <a:pt x="1536" y="4099"/>
                </a:lnTo>
                <a:lnTo>
                  <a:pt x="1520" y="4083"/>
                </a:lnTo>
                <a:lnTo>
                  <a:pt x="1485" y="4104"/>
                </a:lnTo>
                <a:lnTo>
                  <a:pt x="1436" y="4090"/>
                </a:lnTo>
                <a:lnTo>
                  <a:pt x="1429" y="4076"/>
                </a:lnTo>
                <a:lnTo>
                  <a:pt x="1419" y="4061"/>
                </a:lnTo>
                <a:lnTo>
                  <a:pt x="1400" y="4069"/>
                </a:lnTo>
                <a:lnTo>
                  <a:pt x="1379" y="4101"/>
                </a:lnTo>
                <a:lnTo>
                  <a:pt x="1359" y="4132"/>
                </a:lnTo>
                <a:lnTo>
                  <a:pt x="1344" y="4148"/>
                </a:lnTo>
                <a:lnTo>
                  <a:pt x="1288" y="4162"/>
                </a:lnTo>
                <a:lnTo>
                  <a:pt x="1266" y="4138"/>
                </a:lnTo>
                <a:lnTo>
                  <a:pt x="1219" y="4123"/>
                </a:lnTo>
                <a:lnTo>
                  <a:pt x="1244" y="4089"/>
                </a:lnTo>
                <a:lnTo>
                  <a:pt x="1253" y="4048"/>
                </a:lnTo>
                <a:lnTo>
                  <a:pt x="1247" y="4018"/>
                </a:lnTo>
                <a:lnTo>
                  <a:pt x="1228" y="4004"/>
                </a:lnTo>
                <a:lnTo>
                  <a:pt x="1181" y="4004"/>
                </a:lnTo>
                <a:lnTo>
                  <a:pt x="1161" y="4034"/>
                </a:lnTo>
                <a:lnTo>
                  <a:pt x="1164" y="4065"/>
                </a:lnTo>
                <a:lnTo>
                  <a:pt x="1174" y="4109"/>
                </a:lnTo>
                <a:lnTo>
                  <a:pt x="1174" y="4152"/>
                </a:lnTo>
                <a:lnTo>
                  <a:pt x="1152" y="4210"/>
                </a:lnTo>
                <a:lnTo>
                  <a:pt x="1150" y="4249"/>
                </a:lnTo>
                <a:lnTo>
                  <a:pt x="1155" y="4283"/>
                </a:lnTo>
                <a:lnTo>
                  <a:pt x="1172" y="4324"/>
                </a:lnTo>
                <a:lnTo>
                  <a:pt x="1189" y="4342"/>
                </a:lnTo>
                <a:lnTo>
                  <a:pt x="1204" y="4411"/>
                </a:lnTo>
                <a:lnTo>
                  <a:pt x="1203" y="4410"/>
                </a:lnTo>
                <a:lnTo>
                  <a:pt x="1150" y="4509"/>
                </a:lnTo>
                <a:lnTo>
                  <a:pt x="1156" y="4502"/>
                </a:lnTo>
                <a:lnTo>
                  <a:pt x="1136" y="4583"/>
                </a:lnTo>
                <a:lnTo>
                  <a:pt x="1086" y="4626"/>
                </a:lnTo>
                <a:lnTo>
                  <a:pt x="1063" y="4679"/>
                </a:lnTo>
                <a:lnTo>
                  <a:pt x="1025" y="4737"/>
                </a:lnTo>
                <a:lnTo>
                  <a:pt x="954" y="4786"/>
                </a:lnTo>
                <a:lnTo>
                  <a:pt x="894" y="4682"/>
                </a:lnTo>
                <a:lnTo>
                  <a:pt x="894" y="4703"/>
                </a:lnTo>
                <a:lnTo>
                  <a:pt x="894" y="4682"/>
                </a:lnTo>
                <a:lnTo>
                  <a:pt x="880" y="4662"/>
                </a:lnTo>
                <a:lnTo>
                  <a:pt x="894" y="4641"/>
                </a:lnTo>
                <a:lnTo>
                  <a:pt x="894" y="4619"/>
                </a:lnTo>
                <a:lnTo>
                  <a:pt x="922" y="4513"/>
                </a:lnTo>
                <a:lnTo>
                  <a:pt x="922" y="4492"/>
                </a:lnTo>
                <a:lnTo>
                  <a:pt x="894" y="4513"/>
                </a:lnTo>
                <a:lnTo>
                  <a:pt x="865" y="4469"/>
                </a:lnTo>
                <a:lnTo>
                  <a:pt x="835" y="4492"/>
                </a:lnTo>
                <a:lnTo>
                  <a:pt x="835" y="4534"/>
                </a:lnTo>
                <a:lnTo>
                  <a:pt x="791" y="4534"/>
                </a:lnTo>
                <a:lnTo>
                  <a:pt x="775" y="4513"/>
                </a:lnTo>
                <a:lnTo>
                  <a:pt x="747" y="4576"/>
                </a:lnTo>
                <a:lnTo>
                  <a:pt x="733" y="4451"/>
                </a:lnTo>
                <a:lnTo>
                  <a:pt x="733" y="4428"/>
                </a:lnTo>
                <a:lnTo>
                  <a:pt x="719" y="4407"/>
                </a:lnTo>
                <a:lnTo>
                  <a:pt x="747" y="4386"/>
                </a:lnTo>
                <a:lnTo>
                  <a:pt x="747" y="4364"/>
                </a:lnTo>
                <a:lnTo>
                  <a:pt x="762" y="4364"/>
                </a:lnTo>
                <a:lnTo>
                  <a:pt x="747" y="4321"/>
                </a:lnTo>
                <a:lnTo>
                  <a:pt x="747" y="4278"/>
                </a:lnTo>
                <a:lnTo>
                  <a:pt x="719" y="4278"/>
                </a:lnTo>
                <a:lnTo>
                  <a:pt x="703" y="4258"/>
                </a:lnTo>
                <a:lnTo>
                  <a:pt x="703" y="4216"/>
                </a:lnTo>
                <a:lnTo>
                  <a:pt x="689" y="4194"/>
                </a:lnTo>
                <a:lnTo>
                  <a:pt x="645" y="4194"/>
                </a:lnTo>
                <a:lnTo>
                  <a:pt x="631" y="4216"/>
                </a:lnTo>
                <a:lnTo>
                  <a:pt x="616" y="4154"/>
                </a:lnTo>
                <a:lnTo>
                  <a:pt x="616" y="4132"/>
                </a:lnTo>
                <a:lnTo>
                  <a:pt x="586" y="4089"/>
                </a:lnTo>
                <a:lnTo>
                  <a:pt x="586" y="4048"/>
                </a:lnTo>
                <a:lnTo>
                  <a:pt x="542" y="4048"/>
                </a:lnTo>
                <a:lnTo>
                  <a:pt x="529" y="4069"/>
                </a:lnTo>
                <a:lnTo>
                  <a:pt x="513" y="4027"/>
                </a:lnTo>
                <a:lnTo>
                  <a:pt x="484" y="4027"/>
                </a:lnTo>
                <a:lnTo>
                  <a:pt x="469" y="4004"/>
                </a:lnTo>
                <a:lnTo>
                  <a:pt x="469" y="4069"/>
                </a:lnTo>
                <a:lnTo>
                  <a:pt x="454" y="4048"/>
                </a:lnTo>
                <a:lnTo>
                  <a:pt x="441" y="4048"/>
                </a:lnTo>
                <a:lnTo>
                  <a:pt x="441" y="4027"/>
                </a:lnTo>
                <a:lnTo>
                  <a:pt x="410" y="4004"/>
                </a:lnTo>
                <a:lnTo>
                  <a:pt x="396" y="4004"/>
                </a:lnTo>
                <a:lnTo>
                  <a:pt x="396" y="3983"/>
                </a:lnTo>
                <a:lnTo>
                  <a:pt x="410" y="3963"/>
                </a:lnTo>
                <a:lnTo>
                  <a:pt x="396" y="3942"/>
                </a:lnTo>
                <a:lnTo>
                  <a:pt x="410" y="3920"/>
                </a:lnTo>
                <a:lnTo>
                  <a:pt x="410" y="3899"/>
                </a:lnTo>
                <a:lnTo>
                  <a:pt x="396" y="3877"/>
                </a:lnTo>
                <a:lnTo>
                  <a:pt x="351" y="3877"/>
                </a:lnTo>
                <a:lnTo>
                  <a:pt x="322" y="3899"/>
                </a:lnTo>
                <a:lnTo>
                  <a:pt x="322" y="3920"/>
                </a:lnTo>
                <a:lnTo>
                  <a:pt x="308" y="3942"/>
                </a:lnTo>
                <a:lnTo>
                  <a:pt x="293" y="3983"/>
                </a:lnTo>
                <a:lnTo>
                  <a:pt x="293" y="4027"/>
                </a:lnTo>
                <a:lnTo>
                  <a:pt x="278" y="4048"/>
                </a:lnTo>
                <a:lnTo>
                  <a:pt x="59" y="4110"/>
                </a:lnTo>
                <a:lnTo>
                  <a:pt x="58" y="4111"/>
                </a:lnTo>
                <a:lnTo>
                  <a:pt x="59" y="4132"/>
                </a:lnTo>
                <a:lnTo>
                  <a:pt x="89" y="4172"/>
                </a:lnTo>
                <a:lnTo>
                  <a:pt x="89" y="4216"/>
                </a:lnTo>
                <a:lnTo>
                  <a:pt x="117" y="4216"/>
                </a:lnTo>
                <a:lnTo>
                  <a:pt x="133" y="4237"/>
                </a:lnTo>
                <a:lnTo>
                  <a:pt x="177" y="4258"/>
                </a:lnTo>
                <a:lnTo>
                  <a:pt x="162" y="4278"/>
                </a:lnTo>
                <a:lnTo>
                  <a:pt x="162" y="4386"/>
                </a:lnTo>
                <a:lnTo>
                  <a:pt x="191" y="4428"/>
                </a:lnTo>
                <a:lnTo>
                  <a:pt x="191" y="4469"/>
                </a:lnTo>
                <a:lnTo>
                  <a:pt x="162" y="4492"/>
                </a:lnTo>
                <a:lnTo>
                  <a:pt x="133" y="4492"/>
                </a:lnTo>
                <a:lnTo>
                  <a:pt x="103" y="4513"/>
                </a:lnTo>
                <a:lnTo>
                  <a:pt x="89" y="4597"/>
                </a:lnTo>
                <a:lnTo>
                  <a:pt x="30" y="4682"/>
                </a:lnTo>
                <a:lnTo>
                  <a:pt x="30" y="4703"/>
                </a:lnTo>
                <a:lnTo>
                  <a:pt x="0" y="4747"/>
                </a:lnTo>
                <a:lnTo>
                  <a:pt x="16" y="4786"/>
                </a:lnTo>
                <a:lnTo>
                  <a:pt x="44" y="4830"/>
                </a:lnTo>
                <a:lnTo>
                  <a:pt x="30" y="4851"/>
                </a:lnTo>
                <a:lnTo>
                  <a:pt x="16" y="4892"/>
                </a:lnTo>
                <a:lnTo>
                  <a:pt x="44" y="4914"/>
                </a:lnTo>
                <a:lnTo>
                  <a:pt x="59" y="4957"/>
                </a:lnTo>
                <a:lnTo>
                  <a:pt x="44" y="4976"/>
                </a:lnTo>
                <a:lnTo>
                  <a:pt x="44" y="5022"/>
                </a:lnTo>
                <a:lnTo>
                  <a:pt x="30" y="5043"/>
                </a:lnTo>
                <a:lnTo>
                  <a:pt x="44" y="5043"/>
                </a:lnTo>
                <a:lnTo>
                  <a:pt x="89" y="5106"/>
                </a:lnTo>
                <a:lnTo>
                  <a:pt x="103" y="5106"/>
                </a:lnTo>
                <a:lnTo>
                  <a:pt x="117" y="5148"/>
                </a:lnTo>
                <a:lnTo>
                  <a:pt x="117" y="5168"/>
                </a:lnTo>
                <a:lnTo>
                  <a:pt x="103" y="5212"/>
                </a:lnTo>
                <a:lnTo>
                  <a:pt x="117" y="5233"/>
                </a:lnTo>
                <a:lnTo>
                  <a:pt x="117" y="5296"/>
                </a:lnTo>
                <a:lnTo>
                  <a:pt x="89" y="5296"/>
                </a:lnTo>
                <a:lnTo>
                  <a:pt x="89" y="5339"/>
                </a:lnTo>
                <a:lnTo>
                  <a:pt x="72" y="5360"/>
                </a:lnTo>
                <a:lnTo>
                  <a:pt x="89" y="5360"/>
                </a:lnTo>
                <a:lnTo>
                  <a:pt x="103" y="5379"/>
                </a:lnTo>
                <a:lnTo>
                  <a:pt x="117" y="5379"/>
                </a:lnTo>
                <a:lnTo>
                  <a:pt x="117" y="5360"/>
                </a:lnTo>
                <a:lnTo>
                  <a:pt x="177" y="5360"/>
                </a:lnTo>
                <a:lnTo>
                  <a:pt x="191" y="5379"/>
                </a:lnTo>
                <a:lnTo>
                  <a:pt x="205" y="5379"/>
                </a:lnTo>
                <a:lnTo>
                  <a:pt x="220" y="5401"/>
                </a:lnTo>
                <a:lnTo>
                  <a:pt x="250" y="5401"/>
                </a:lnTo>
                <a:lnTo>
                  <a:pt x="264" y="5423"/>
                </a:lnTo>
                <a:lnTo>
                  <a:pt x="308" y="5423"/>
                </a:lnTo>
                <a:lnTo>
                  <a:pt x="338" y="5488"/>
                </a:lnTo>
                <a:lnTo>
                  <a:pt x="351" y="5488"/>
                </a:lnTo>
                <a:lnTo>
                  <a:pt x="382" y="5509"/>
                </a:lnTo>
                <a:lnTo>
                  <a:pt x="382" y="5488"/>
                </a:lnTo>
                <a:lnTo>
                  <a:pt x="426" y="5488"/>
                </a:lnTo>
                <a:lnTo>
                  <a:pt x="426" y="5530"/>
                </a:lnTo>
                <a:lnTo>
                  <a:pt x="441" y="5551"/>
                </a:lnTo>
                <a:lnTo>
                  <a:pt x="441" y="5592"/>
                </a:lnTo>
                <a:lnTo>
                  <a:pt x="426" y="5592"/>
                </a:lnTo>
                <a:lnTo>
                  <a:pt x="426" y="5615"/>
                </a:lnTo>
                <a:lnTo>
                  <a:pt x="410" y="5636"/>
                </a:lnTo>
                <a:lnTo>
                  <a:pt x="426" y="5678"/>
                </a:lnTo>
                <a:lnTo>
                  <a:pt x="426" y="5720"/>
                </a:lnTo>
                <a:lnTo>
                  <a:pt x="441" y="5742"/>
                </a:lnTo>
                <a:lnTo>
                  <a:pt x="469" y="5763"/>
                </a:lnTo>
                <a:lnTo>
                  <a:pt x="469" y="5782"/>
                </a:lnTo>
                <a:lnTo>
                  <a:pt x="529" y="5782"/>
                </a:lnTo>
                <a:lnTo>
                  <a:pt x="529" y="5805"/>
                </a:lnTo>
                <a:lnTo>
                  <a:pt x="542" y="5782"/>
                </a:lnTo>
                <a:lnTo>
                  <a:pt x="558" y="5782"/>
                </a:lnTo>
                <a:lnTo>
                  <a:pt x="558" y="5826"/>
                </a:lnTo>
                <a:lnTo>
                  <a:pt x="601" y="5826"/>
                </a:lnTo>
                <a:lnTo>
                  <a:pt x="616" y="5868"/>
                </a:lnTo>
                <a:lnTo>
                  <a:pt x="645" y="5911"/>
                </a:lnTo>
                <a:lnTo>
                  <a:pt x="645" y="5932"/>
                </a:lnTo>
                <a:lnTo>
                  <a:pt x="660" y="5953"/>
                </a:lnTo>
                <a:lnTo>
                  <a:pt x="703" y="5953"/>
                </a:lnTo>
                <a:lnTo>
                  <a:pt x="703" y="5973"/>
                </a:lnTo>
                <a:lnTo>
                  <a:pt x="719" y="6015"/>
                </a:lnTo>
                <a:lnTo>
                  <a:pt x="719" y="5994"/>
                </a:lnTo>
                <a:lnTo>
                  <a:pt x="762" y="5994"/>
                </a:lnTo>
                <a:lnTo>
                  <a:pt x="764" y="5997"/>
                </a:lnTo>
                <a:lnTo>
                  <a:pt x="932" y="5966"/>
                </a:lnTo>
                <a:lnTo>
                  <a:pt x="984" y="5971"/>
                </a:lnTo>
                <a:lnTo>
                  <a:pt x="1029" y="5945"/>
                </a:lnTo>
                <a:lnTo>
                  <a:pt x="1044" y="5904"/>
                </a:lnTo>
                <a:lnTo>
                  <a:pt x="1054" y="5860"/>
                </a:lnTo>
                <a:lnTo>
                  <a:pt x="1087" y="5771"/>
                </a:lnTo>
                <a:lnTo>
                  <a:pt x="1117" y="5764"/>
                </a:lnTo>
                <a:lnTo>
                  <a:pt x="1144" y="5764"/>
                </a:lnTo>
                <a:lnTo>
                  <a:pt x="1244" y="5911"/>
                </a:lnTo>
                <a:lnTo>
                  <a:pt x="1257" y="5932"/>
                </a:lnTo>
                <a:lnTo>
                  <a:pt x="1234" y="5971"/>
                </a:lnTo>
                <a:lnTo>
                  <a:pt x="1191" y="6063"/>
                </a:lnTo>
                <a:lnTo>
                  <a:pt x="1200" y="6087"/>
                </a:lnTo>
                <a:lnTo>
                  <a:pt x="1247" y="6171"/>
                </a:lnTo>
                <a:lnTo>
                  <a:pt x="1254" y="6176"/>
                </a:lnTo>
                <a:lnTo>
                  <a:pt x="1256" y="6114"/>
                </a:lnTo>
                <a:lnTo>
                  <a:pt x="1257" y="6114"/>
                </a:lnTo>
                <a:lnTo>
                  <a:pt x="1268" y="6160"/>
                </a:lnTo>
                <a:lnTo>
                  <a:pt x="1321" y="6133"/>
                </a:lnTo>
                <a:lnTo>
                  <a:pt x="1404" y="6073"/>
                </a:lnTo>
                <a:lnTo>
                  <a:pt x="1460" y="6074"/>
                </a:lnTo>
                <a:lnTo>
                  <a:pt x="1474" y="6128"/>
                </a:lnTo>
                <a:lnTo>
                  <a:pt x="1531" y="6183"/>
                </a:lnTo>
                <a:lnTo>
                  <a:pt x="1538" y="6200"/>
                </a:lnTo>
                <a:lnTo>
                  <a:pt x="1544" y="6214"/>
                </a:lnTo>
                <a:lnTo>
                  <a:pt x="1510" y="6311"/>
                </a:lnTo>
                <a:lnTo>
                  <a:pt x="1542" y="6315"/>
                </a:lnTo>
                <a:lnTo>
                  <a:pt x="1592" y="6308"/>
                </a:lnTo>
                <a:lnTo>
                  <a:pt x="1605" y="6318"/>
                </a:lnTo>
                <a:lnTo>
                  <a:pt x="1624" y="6357"/>
                </a:lnTo>
                <a:lnTo>
                  <a:pt x="1651" y="6363"/>
                </a:lnTo>
                <a:lnTo>
                  <a:pt x="1677" y="6343"/>
                </a:lnTo>
                <a:lnTo>
                  <a:pt x="1694" y="6353"/>
                </a:lnTo>
                <a:lnTo>
                  <a:pt x="1714" y="6369"/>
                </a:lnTo>
                <a:lnTo>
                  <a:pt x="1833" y="6363"/>
                </a:lnTo>
                <a:lnTo>
                  <a:pt x="1875" y="6373"/>
                </a:lnTo>
                <a:lnTo>
                  <a:pt x="1921" y="6398"/>
                </a:lnTo>
                <a:lnTo>
                  <a:pt x="1943" y="6380"/>
                </a:lnTo>
                <a:lnTo>
                  <a:pt x="1954" y="6297"/>
                </a:lnTo>
                <a:lnTo>
                  <a:pt x="1973" y="6260"/>
                </a:lnTo>
                <a:lnTo>
                  <a:pt x="1998" y="6246"/>
                </a:lnTo>
                <a:lnTo>
                  <a:pt x="2017" y="6208"/>
                </a:lnTo>
                <a:lnTo>
                  <a:pt x="2011" y="6167"/>
                </a:lnTo>
                <a:lnTo>
                  <a:pt x="2011" y="6138"/>
                </a:lnTo>
                <a:lnTo>
                  <a:pt x="2050" y="6006"/>
                </a:lnTo>
                <a:lnTo>
                  <a:pt x="2042" y="5999"/>
                </a:lnTo>
                <a:lnTo>
                  <a:pt x="2049" y="5964"/>
                </a:lnTo>
                <a:lnTo>
                  <a:pt x="2130" y="5899"/>
                </a:lnTo>
                <a:lnTo>
                  <a:pt x="2159" y="5873"/>
                </a:lnTo>
                <a:lnTo>
                  <a:pt x="2169" y="5842"/>
                </a:lnTo>
                <a:lnTo>
                  <a:pt x="2202" y="5828"/>
                </a:lnTo>
                <a:lnTo>
                  <a:pt x="2251" y="5816"/>
                </a:lnTo>
                <a:lnTo>
                  <a:pt x="2276" y="5804"/>
                </a:lnTo>
                <a:lnTo>
                  <a:pt x="2302" y="5785"/>
                </a:lnTo>
                <a:lnTo>
                  <a:pt x="2315" y="5774"/>
                </a:lnTo>
                <a:lnTo>
                  <a:pt x="2432" y="5832"/>
                </a:lnTo>
                <a:lnTo>
                  <a:pt x="2473" y="5833"/>
                </a:lnTo>
                <a:lnTo>
                  <a:pt x="2525" y="5795"/>
                </a:lnTo>
                <a:lnTo>
                  <a:pt x="2552" y="5726"/>
                </a:lnTo>
                <a:lnTo>
                  <a:pt x="2582" y="5743"/>
                </a:lnTo>
                <a:lnTo>
                  <a:pt x="2599" y="5790"/>
                </a:lnTo>
                <a:lnTo>
                  <a:pt x="2646" y="5781"/>
                </a:lnTo>
                <a:lnTo>
                  <a:pt x="2713" y="5730"/>
                </a:lnTo>
                <a:lnTo>
                  <a:pt x="2757" y="5744"/>
                </a:lnTo>
                <a:lnTo>
                  <a:pt x="2785" y="5784"/>
                </a:lnTo>
                <a:lnTo>
                  <a:pt x="2818" y="5781"/>
                </a:lnTo>
                <a:lnTo>
                  <a:pt x="2837" y="5809"/>
                </a:lnTo>
                <a:lnTo>
                  <a:pt x="2874" y="5844"/>
                </a:lnTo>
                <a:lnTo>
                  <a:pt x="2919" y="5835"/>
                </a:lnTo>
                <a:lnTo>
                  <a:pt x="2953" y="5802"/>
                </a:lnTo>
                <a:lnTo>
                  <a:pt x="2976" y="5771"/>
                </a:lnTo>
                <a:lnTo>
                  <a:pt x="3016" y="5770"/>
                </a:lnTo>
                <a:lnTo>
                  <a:pt x="3040" y="5764"/>
                </a:lnTo>
                <a:lnTo>
                  <a:pt x="3063" y="5733"/>
                </a:lnTo>
                <a:lnTo>
                  <a:pt x="3079" y="5722"/>
                </a:lnTo>
                <a:lnTo>
                  <a:pt x="3219" y="5589"/>
                </a:lnTo>
                <a:lnTo>
                  <a:pt x="3238" y="5567"/>
                </a:lnTo>
                <a:lnTo>
                  <a:pt x="3328" y="5561"/>
                </a:lnTo>
                <a:lnTo>
                  <a:pt x="3396" y="5520"/>
                </a:lnTo>
                <a:lnTo>
                  <a:pt x="3442" y="5496"/>
                </a:lnTo>
                <a:lnTo>
                  <a:pt x="3494" y="5474"/>
                </a:lnTo>
                <a:lnTo>
                  <a:pt x="3532" y="5470"/>
                </a:lnTo>
                <a:lnTo>
                  <a:pt x="3542" y="5488"/>
                </a:lnTo>
                <a:lnTo>
                  <a:pt x="3541" y="5489"/>
                </a:lnTo>
                <a:lnTo>
                  <a:pt x="3515" y="5509"/>
                </a:lnTo>
                <a:lnTo>
                  <a:pt x="3515" y="5551"/>
                </a:lnTo>
                <a:lnTo>
                  <a:pt x="3501" y="5592"/>
                </a:lnTo>
                <a:lnTo>
                  <a:pt x="3458" y="5615"/>
                </a:lnTo>
                <a:lnTo>
                  <a:pt x="3443" y="5615"/>
                </a:lnTo>
                <a:lnTo>
                  <a:pt x="3413" y="5592"/>
                </a:lnTo>
                <a:lnTo>
                  <a:pt x="3399" y="5636"/>
                </a:lnTo>
                <a:lnTo>
                  <a:pt x="3384" y="5657"/>
                </a:lnTo>
                <a:lnTo>
                  <a:pt x="3399" y="5699"/>
                </a:lnTo>
                <a:lnTo>
                  <a:pt x="3399" y="5782"/>
                </a:lnTo>
                <a:lnTo>
                  <a:pt x="3413" y="5805"/>
                </a:lnTo>
                <a:lnTo>
                  <a:pt x="3428" y="5805"/>
                </a:lnTo>
                <a:lnTo>
                  <a:pt x="3443" y="5847"/>
                </a:lnTo>
                <a:lnTo>
                  <a:pt x="3443" y="5868"/>
                </a:lnTo>
                <a:lnTo>
                  <a:pt x="3428" y="5890"/>
                </a:lnTo>
                <a:lnTo>
                  <a:pt x="3428" y="5911"/>
                </a:lnTo>
                <a:lnTo>
                  <a:pt x="3413" y="5911"/>
                </a:lnTo>
                <a:lnTo>
                  <a:pt x="3428" y="5932"/>
                </a:lnTo>
                <a:lnTo>
                  <a:pt x="3472" y="5932"/>
                </a:lnTo>
                <a:lnTo>
                  <a:pt x="3487" y="5953"/>
                </a:lnTo>
                <a:lnTo>
                  <a:pt x="3487" y="5994"/>
                </a:lnTo>
                <a:lnTo>
                  <a:pt x="3515" y="6015"/>
                </a:lnTo>
                <a:lnTo>
                  <a:pt x="3530" y="5994"/>
                </a:lnTo>
                <a:lnTo>
                  <a:pt x="3589" y="5994"/>
                </a:lnTo>
                <a:lnTo>
                  <a:pt x="3589" y="6015"/>
                </a:lnTo>
                <a:lnTo>
                  <a:pt x="3604" y="6039"/>
                </a:lnTo>
                <a:lnTo>
                  <a:pt x="3604" y="6080"/>
                </a:lnTo>
                <a:lnTo>
                  <a:pt x="3619" y="6123"/>
                </a:lnTo>
                <a:lnTo>
                  <a:pt x="3619" y="6166"/>
                </a:lnTo>
                <a:lnTo>
                  <a:pt x="3589" y="6185"/>
                </a:lnTo>
                <a:lnTo>
                  <a:pt x="3604" y="6229"/>
                </a:lnTo>
                <a:lnTo>
                  <a:pt x="3604" y="6250"/>
                </a:lnTo>
                <a:lnTo>
                  <a:pt x="3589" y="6250"/>
                </a:lnTo>
                <a:lnTo>
                  <a:pt x="3589" y="6293"/>
                </a:lnTo>
                <a:lnTo>
                  <a:pt x="3633" y="6293"/>
                </a:lnTo>
                <a:lnTo>
                  <a:pt x="3676" y="6314"/>
                </a:lnTo>
                <a:lnTo>
                  <a:pt x="3692" y="6314"/>
                </a:lnTo>
                <a:lnTo>
                  <a:pt x="3706" y="6376"/>
                </a:lnTo>
                <a:lnTo>
                  <a:pt x="3721" y="6462"/>
                </a:lnTo>
                <a:lnTo>
                  <a:pt x="3781" y="6526"/>
                </a:lnTo>
                <a:lnTo>
                  <a:pt x="3795" y="6546"/>
                </a:lnTo>
                <a:lnTo>
                  <a:pt x="3838" y="6566"/>
                </a:lnTo>
                <a:lnTo>
                  <a:pt x="3853" y="6587"/>
                </a:lnTo>
                <a:lnTo>
                  <a:pt x="3911" y="6587"/>
                </a:lnTo>
                <a:lnTo>
                  <a:pt x="3956" y="6653"/>
                </a:lnTo>
                <a:lnTo>
                  <a:pt x="3985" y="6653"/>
                </a:lnTo>
                <a:lnTo>
                  <a:pt x="4029" y="6629"/>
                </a:lnTo>
                <a:lnTo>
                  <a:pt x="4057" y="6629"/>
                </a:lnTo>
                <a:lnTo>
                  <a:pt x="4088" y="6653"/>
                </a:lnTo>
                <a:lnTo>
                  <a:pt x="4131" y="6653"/>
                </a:lnTo>
                <a:lnTo>
                  <a:pt x="4130" y="6653"/>
                </a:lnTo>
                <a:lnTo>
                  <a:pt x="4144" y="6673"/>
                </a:lnTo>
                <a:lnTo>
                  <a:pt x="4160" y="6673"/>
                </a:lnTo>
                <a:lnTo>
                  <a:pt x="4189" y="6717"/>
                </a:lnTo>
                <a:lnTo>
                  <a:pt x="4218" y="6673"/>
                </a:lnTo>
                <a:lnTo>
                  <a:pt x="4247" y="6673"/>
                </a:lnTo>
                <a:lnTo>
                  <a:pt x="4276" y="6694"/>
                </a:lnTo>
                <a:lnTo>
                  <a:pt x="4305" y="6738"/>
                </a:lnTo>
                <a:lnTo>
                  <a:pt x="4321" y="6717"/>
                </a:lnTo>
                <a:lnTo>
                  <a:pt x="4321" y="6779"/>
                </a:lnTo>
                <a:lnTo>
                  <a:pt x="4350" y="6800"/>
                </a:lnTo>
                <a:lnTo>
                  <a:pt x="4365" y="6779"/>
                </a:lnTo>
                <a:lnTo>
                  <a:pt x="4453" y="6779"/>
                </a:lnTo>
                <a:lnTo>
                  <a:pt x="4482" y="6800"/>
                </a:lnTo>
                <a:lnTo>
                  <a:pt x="4568" y="6800"/>
                </a:lnTo>
                <a:lnTo>
                  <a:pt x="4599" y="6821"/>
                </a:lnTo>
                <a:lnTo>
                  <a:pt x="4644" y="6800"/>
                </a:lnTo>
                <a:lnTo>
                  <a:pt x="4729" y="6843"/>
                </a:lnTo>
                <a:lnTo>
                  <a:pt x="4759" y="6843"/>
                </a:lnTo>
                <a:lnTo>
                  <a:pt x="4790" y="6884"/>
                </a:lnTo>
                <a:lnTo>
                  <a:pt x="4834" y="6907"/>
                </a:lnTo>
                <a:lnTo>
                  <a:pt x="4847" y="6949"/>
                </a:lnTo>
                <a:lnTo>
                  <a:pt x="4862" y="6928"/>
                </a:lnTo>
                <a:lnTo>
                  <a:pt x="4937" y="6928"/>
                </a:lnTo>
                <a:lnTo>
                  <a:pt x="4965" y="6949"/>
                </a:lnTo>
                <a:lnTo>
                  <a:pt x="4994" y="6907"/>
                </a:lnTo>
                <a:lnTo>
                  <a:pt x="5024" y="6907"/>
                </a:lnTo>
                <a:lnTo>
                  <a:pt x="5038" y="6865"/>
                </a:lnTo>
                <a:lnTo>
                  <a:pt x="5083" y="6884"/>
                </a:lnTo>
                <a:lnTo>
                  <a:pt x="5083" y="6928"/>
                </a:lnTo>
                <a:lnTo>
                  <a:pt x="5170" y="6928"/>
                </a:lnTo>
                <a:lnTo>
                  <a:pt x="5215" y="6907"/>
                </a:lnTo>
                <a:lnTo>
                  <a:pt x="5229" y="6949"/>
                </a:lnTo>
                <a:lnTo>
                  <a:pt x="5287" y="6949"/>
                </a:lnTo>
                <a:lnTo>
                  <a:pt x="5316" y="6990"/>
                </a:lnTo>
                <a:lnTo>
                  <a:pt x="5330" y="6969"/>
                </a:lnTo>
                <a:lnTo>
                  <a:pt x="5375" y="6969"/>
                </a:lnTo>
                <a:lnTo>
                  <a:pt x="5435" y="7034"/>
                </a:lnTo>
                <a:lnTo>
                  <a:pt x="5507" y="7034"/>
                </a:lnTo>
                <a:lnTo>
                  <a:pt x="5565" y="7055"/>
                </a:lnTo>
                <a:lnTo>
                  <a:pt x="5579" y="7055"/>
                </a:lnTo>
                <a:lnTo>
                  <a:pt x="5596" y="7075"/>
                </a:lnTo>
                <a:lnTo>
                  <a:pt x="5653" y="7034"/>
                </a:lnTo>
                <a:lnTo>
                  <a:pt x="5684" y="7055"/>
                </a:lnTo>
                <a:lnTo>
                  <a:pt x="5727" y="7034"/>
                </a:lnTo>
                <a:lnTo>
                  <a:pt x="5771" y="7034"/>
                </a:lnTo>
                <a:lnTo>
                  <a:pt x="5831" y="7099"/>
                </a:lnTo>
                <a:lnTo>
                  <a:pt x="5859" y="7099"/>
                </a:lnTo>
                <a:lnTo>
                  <a:pt x="5873" y="7141"/>
                </a:lnTo>
                <a:lnTo>
                  <a:pt x="5902" y="7141"/>
                </a:lnTo>
                <a:lnTo>
                  <a:pt x="5932" y="7099"/>
                </a:lnTo>
                <a:lnTo>
                  <a:pt x="6004" y="7141"/>
                </a:lnTo>
                <a:lnTo>
                  <a:pt x="6034" y="7141"/>
                </a:lnTo>
                <a:lnTo>
                  <a:pt x="6049" y="7182"/>
                </a:lnTo>
                <a:lnTo>
                  <a:pt x="6064" y="7245"/>
                </a:lnTo>
                <a:lnTo>
                  <a:pt x="6078" y="7266"/>
                </a:lnTo>
                <a:lnTo>
                  <a:pt x="6109" y="7266"/>
                </a:lnTo>
                <a:lnTo>
                  <a:pt x="6122" y="7245"/>
                </a:lnTo>
                <a:lnTo>
                  <a:pt x="6166" y="7245"/>
                </a:lnTo>
                <a:lnTo>
                  <a:pt x="6180" y="7266"/>
                </a:lnTo>
                <a:lnTo>
                  <a:pt x="6210" y="7266"/>
                </a:lnTo>
                <a:lnTo>
                  <a:pt x="6224" y="7245"/>
                </a:lnTo>
                <a:lnTo>
                  <a:pt x="6269" y="7245"/>
                </a:lnTo>
                <a:lnTo>
                  <a:pt x="6284" y="7266"/>
                </a:lnTo>
                <a:lnTo>
                  <a:pt x="6312" y="7266"/>
                </a:lnTo>
                <a:lnTo>
                  <a:pt x="6342" y="7245"/>
                </a:lnTo>
                <a:lnTo>
                  <a:pt x="6386" y="7245"/>
                </a:lnTo>
                <a:lnTo>
                  <a:pt x="6415" y="7224"/>
                </a:lnTo>
                <a:lnTo>
                  <a:pt x="6444" y="7224"/>
                </a:lnTo>
                <a:lnTo>
                  <a:pt x="6459" y="7245"/>
                </a:lnTo>
                <a:lnTo>
                  <a:pt x="6444" y="7245"/>
                </a:lnTo>
                <a:lnTo>
                  <a:pt x="6459" y="7266"/>
                </a:lnTo>
                <a:lnTo>
                  <a:pt x="6459" y="7287"/>
                </a:lnTo>
                <a:lnTo>
                  <a:pt x="6503" y="7287"/>
                </a:lnTo>
                <a:lnTo>
                  <a:pt x="6518" y="7308"/>
                </a:lnTo>
                <a:lnTo>
                  <a:pt x="6534" y="7308"/>
                </a:lnTo>
                <a:lnTo>
                  <a:pt x="6547" y="7287"/>
                </a:lnTo>
                <a:lnTo>
                  <a:pt x="6562" y="7287"/>
                </a:lnTo>
                <a:lnTo>
                  <a:pt x="6621" y="7414"/>
                </a:lnTo>
                <a:lnTo>
                  <a:pt x="6635" y="7414"/>
                </a:lnTo>
                <a:lnTo>
                  <a:pt x="6650" y="7393"/>
                </a:lnTo>
                <a:lnTo>
                  <a:pt x="6650" y="7266"/>
                </a:lnTo>
                <a:lnTo>
                  <a:pt x="6678" y="7245"/>
                </a:lnTo>
                <a:lnTo>
                  <a:pt x="6752" y="7224"/>
                </a:lnTo>
                <a:lnTo>
                  <a:pt x="6766" y="7203"/>
                </a:lnTo>
                <a:lnTo>
                  <a:pt x="6766" y="7182"/>
                </a:lnTo>
                <a:lnTo>
                  <a:pt x="6782" y="7162"/>
                </a:lnTo>
                <a:lnTo>
                  <a:pt x="6811" y="7162"/>
                </a:lnTo>
                <a:lnTo>
                  <a:pt x="6811" y="7117"/>
                </a:lnTo>
                <a:lnTo>
                  <a:pt x="6825" y="7075"/>
                </a:lnTo>
                <a:lnTo>
                  <a:pt x="6841" y="7075"/>
                </a:lnTo>
                <a:lnTo>
                  <a:pt x="6841" y="7099"/>
                </a:lnTo>
                <a:lnTo>
                  <a:pt x="6855" y="7055"/>
                </a:lnTo>
                <a:lnTo>
                  <a:pt x="6869" y="7055"/>
                </a:lnTo>
                <a:lnTo>
                  <a:pt x="6869" y="7075"/>
                </a:lnTo>
                <a:lnTo>
                  <a:pt x="6883" y="7055"/>
                </a:lnTo>
                <a:lnTo>
                  <a:pt x="6899" y="7055"/>
                </a:lnTo>
                <a:lnTo>
                  <a:pt x="6913" y="7075"/>
                </a:lnTo>
                <a:lnTo>
                  <a:pt x="6957" y="7034"/>
                </a:lnTo>
                <a:lnTo>
                  <a:pt x="6972" y="6969"/>
                </a:lnTo>
                <a:lnTo>
                  <a:pt x="6972" y="6928"/>
                </a:lnTo>
                <a:lnTo>
                  <a:pt x="6987" y="6884"/>
                </a:lnTo>
                <a:lnTo>
                  <a:pt x="6987" y="6843"/>
                </a:lnTo>
                <a:lnTo>
                  <a:pt x="6987" y="6845"/>
                </a:lnTo>
                <a:lnTo>
                  <a:pt x="7003" y="6843"/>
                </a:lnTo>
                <a:lnTo>
                  <a:pt x="7003" y="6800"/>
                </a:lnTo>
                <a:lnTo>
                  <a:pt x="7015" y="6800"/>
                </a:lnTo>
                <a:lnTo>
                  <a:pt x="7030" y="6759"/>
                </a:lnTo>
                <a:lnTo>
                  <a:pt x="7089" y="6759"/>
                </a:lnTo>
                <a:lnTo>
                  <a:pt x="7089" y="6779"/>
                </a:lnTo>
                <a:lnTo>
                  <a:pt x="7089" y="6717"/>
                </a:lnTo>
                <a:lnTo>
                  <a:pt x="7103" y="6738"/>
                </a:lnTo>
                <a:lnTo>
                  <a:pt x="7134" y="6694"/>
                </a:lnTo>
                <a:lnTo>
                  <a:pt x="7147" y="6694"/>
                </a:lnTo>
                <a:lnTo>
                  <a:pt x="7162" y="6717"/>
                </a:lnTo>
                <a:lnTo>
                  <a:pt x="7162" y="6759"/>
                </a:lnTo>
                <a:lnTo>
                  <a:pt x="7176" y="6779"/>
                </a:lnTo>
                <a:lnTo>
                  <a:pt x="7176" y="6759"/>
                </a:lnTo>
                <a:lnTo>
                  <a:pt x="7191" y="6759"/>
                </a:lnTo>
                <a:lnTo>
                  <a:pt x="7191" y="6717"/>
                </a:lnTo>
                <a:lnTo>
                  <a:pt x="7251" y="6629"/>
                </a:lnTo>
                <a:lnTo>
                  <a:pt x="7279" y="6629"/>
                </a:lnTo>
                <a:lnTo>
                  <a:pt x="7280" y="6629"/>
                </a:lnTo>
                <a:lnTo>
                  <a:pt x="7309" y="6653"/>
                </a:lnTo>
                <a:lnTo>
                  <a:pt x="7309" y="6629"/>
                </a:lnTo>
                <a:lnTo>
                  <a:pt x="7324" y="6608"/>
                </a:lnTo>
                <a:lnTo>
                  <a:pt x="7354" y="6608"/>
                </a:lnTo>
                <a:lnTo>
                  <a:pt x="7368" y="6629"/>
                </a:lnTo>
                <a:lnTo>
                  <a:pt x="7384" y="6608"/>
                </a:lnTo>
                <a:lnTo>
                  <a:pt x="7428" y="6608"/>
                </a:lnTo>
                <a:lnTo>
                  <a:pt x="7456" y="6629"/>
                </a:lnTo>
                <a:lnTo>
                  <a:pt x="7471" y="6629"/>
                </a:lnTo>
                <a:lnTo>
                  <a:pt x="7500" y="6653"/>
                </a:lnTo>
                <a:lnTo>
                  <a:pt x="7528" y="6653"/>
                </a:lnTo>
                <a:lnTo>
                  <a:pt x="7573" y="6629"/>
                </a:lnTo>
                <a:lnTo>
                  <a:pt x="7588" y="6629"/>
                </a:lnTo>
                <a:lnTo>
                  <a:pt x="7603" y="6608"/>
                </a:lnTo>
                <a:lnTo>
                  <a:pt x="7616" y="6629"/>
                </a:lnTo>
                <a:lnTo>
                  <a:pt x="7632" y="6608"/>
                </a:lnTo>
                <a:lnTo>
                  <a:pt x="7749" y="6608"/>
                </a:lnTo>
                <a:lnTo>
                  <a:pt x="7778" y="6653"/>
                </a:lnTo>
                <a:lnTo>
                  <a:pt x="7794" y="6629"/>
                </a:lnTo>
                <a:lnTo>
                  <a:pt x="7808" y="6653"/>
                </a:lnTo>
                <a:lnTo>
                  <a:pt x="7808" y="6717"/>
                </a:lnTo>
                <a:lnTo>
                  <a:pt x="7838" y="6717"/>
                </a:lnTo>
                <a:lnTo>
                  <a:pt x="7851" y="6694"/>
                </a:lnTo>
                <a:lnTo>
                  <a:pt x="7866" y="6717"/>
                </a:lnTo>
                <a:lnTo>
                  <a:pt x="7909" y="6653"/>
                </a:lnTo>
                <a:lnTo>
                  <a:pt x="7925" y="6653"/>
                </a:lnTo>
                <a:lnTo>
                  <a:pt x="7925" y="6546"/>
                </a:lnTo>
                <a:lnTo>
                  <a:pt x="7954" y="6546"/>
                </a:lnTo>
                <a:lnTo>
                  <a:pt x="7954" y="6526"/>
                </a:lnTo>
                <a:lnTo>
                  <a:pt x="7985" y="6526"/>
                </a:lnTo>
                <a:lnTo>
                  <a:pt x="7985" y="6502"/>
                </a:lnTo>
                <a:lnTo>
                  <a:pt x="7998" y="6502"/>
                </a:lnTo>
                <a:lnTo>
                  <a:pt x="7998" y="6526"/>
                </a:lnTo>
                <a:lnTo>
                  <a:pt x="8027" y="6526"/>
                </a:lnTo>
                <a:lnTo>
                  <a:pt x="8041" y="6484"/>
                </a:lnTo>
                <a:lnTo>
                  <a:pt x="8057" y="6484"/>
                </a:lnTo>
                <a:lnTo>
                  <a:pt x="8057" y="6440"/>
                </a:lnTo>
                <a:lnTo>
                  <a:pt x="8101" y="6440"/>
                </a:lnTo>
                <a:lnTo>
                  <a:pt x="8160" y="6484"/>
                </a:lnTo>
                <a:lnTo>
                  <a:pt x="8175" y="6462"/>
                </a:lnTo>
                <a:lnTo>
                  <a:pt x="8203" y="6462"/>
                </a:lnTo>
                <a:lnTo>
                  <a:pt x="8233" y="6440"/>
                </a:lnTo>
                <a:lnTo>
                  <a:pt x="8262" y="6397"/>
                </a:lnTo>
                <a:lnTo>
                  <a:pt x="8363" y="6397"/>
                </a:lnTo>
                <a:lnTo>
                  <a:pt x="8409" y="6419"/>
                </a:lnTo>
                <a:lnTo>
                  <a:pt x="8453" y="6484"/>
                </a:lnTo>
                <a:lnTo>
                  <a:pt x="8497" y="6484"/>
                </a:lnTo>
                <a:lnTo>
                  <a:pt x="8526" y="6502"/>
                </a:lnTo>
                <a:lnTo>
                  <a:pt x="8541" y="6546"/>
                </a:lnTo>
                <a:lnTo>
                  <a:pt x="8570" y="6566"/>
                </a:lnTo>
                <a:lnTo>
                  <a:pt x="8570" y="6484"/>
                </a:lnTo>
                <a:lnTo>
                  <a:pt x="8554" y="6440"/>
                </a:lnTo>
                <a:lnTo>
                  <a:pt x="8554" y="6419"/>
                </a:lnTo>
                <a:lnTo>
                  <a:pt x="8497" y="6335"/>
                </a:lnTo>
                <a:lnTo>
                  <a:pt x="8497" y="6270"/>
                </a:lnTo>
                <a:lnTo>
                  <a:pt x="8510" y="6185"/>
                </a:lnTo>
                <a:lnTo>
                  <a:pt x="8510" y="6145"/>
                </a:lnTo>
                <a:lnTo>
                  <a:pt x="8497" y="6123"/>
                </a:lnTo>
                <a:lnTo>
                  <a:pt x="8497" y="6080"/>
                </a:lnTo>
                <a:lnTo>
                  <a:pt x="8510" y="6060"/>
                </a:lnTo>
                <a:lnTo>
                  <a:pt x="8511" y="6060"/>
                </a:lnTo>
                <a:lnTo>
                  <a:pt x="8527" y="6080"/>
                </a:lnTo>
                <a:lnTo>
                  <a:pt x="8527" y="6060"/>
                </a:lnTo>
                <a:lnTo>
                  <a:pt x="8586" y="6060"/>
                </a:lnTo>
                <a:lnTo>
                  <a:pt x="8600" y="6015"/>
                </a:lnTo>
                <a:lnTo>
                  <a:pt x="8614" y="6015"/>
                </a:lnTo>
                <a:lnTo>
                  <a:pt x="8629" y="5973"/>
                </a:lnTo>
                <a:lnTo>
                  <a:pt x="8644" y="5973"/>
                </a:lnTo>
                <a:lnTo>
                  <a:pt x="8672" y="5953"/>
                </a:lnTo>
                <a:lnTo>
                  <a:pt x="8717" y="5868"/>
                </a:lnTo>
                <a:lnTo>
                  <a:pt x="8745" y="5847"/>
                </a:lnTo>
                <a:lnTo>
                  <a:pt x="8775" y="5742"/>
                </a:lnTo>
                <a:lnTo>
                  <a:pt x="8790" y="5763"/>
                </a:lnTo>
                <a:lnTo>
                  <a:pt x="8804" y="5763"/>
                </a:lnTo>
                <a:lnTo>
                  <a:pt x="8820" y="5742"/>
                </a:lnTo>
                <a:lnTo>
                  <a:pt x="8833" y="5742"/>
                </a:lnTo>
                <a:lnTo>
                  <a:pt x="8833" y="5699"/>
                </a:lnTo>
                <a:lnTo>
                  <a:pt x="8849" y="5678"/>
                </a:lnTo>
                <a:lnTo>
                  <a:pt x="8864" y="5678"/>
                </a:lnTo>
                <a:lnTo>
                  <a:pt x="8864" y="5615"/>
                </a:lnTo>
                <a:lnTo>
                  <a:pt x="8879" y="5592"/>
                </a:lnTo>
                <a:lnTo>
                  <a:pt x="8879" y="5551"/>
                </a:lnTo>
                <a:lnTo>
                  <a:pt x="8893" y="5551"/>
                </a:lnTo>
                <a:lnTo>
                  <a:pt x="8908" y="5592"/>
                </a:lnTo>
                <a:lnTo>
                  <a:pt x="8922" y="5571"/>
                </a:lnTo>
                <a:lnTo>
                  <a:pt x="8952" y="5592"/>
                </a:lnTo>
                <a:lnTo>
                  <a:pt x="8966" y="5551"/>
                </a:lnTo>
                <a:lnTo>
                  <a:pt x="8980" y="5551"/>
                </a:lnTo>
                <a:lnTo>
                  <a:pt x="8996" y="5571"/>
                </a:lnTo>
                <a:lnTo>
                  <a:pt x="9011" y="5571"/>
                </a:lnTo>
                <a:lnTo>
                  <a:pt x="9040" y="5551"/>
                </a:lnTo>
                <a:lnTo>
                  <a:pt x="9054" y="5592"/>
                </a:lnTo>
                <a:lnTo>
                  <a:pt x="9082" y="5592"/>
                </a:lnTo>
                <a:lnTo>
                  <a:pt x="9082" y="5571"/>
                </a:lnTo>
                <a:lnTo>
                  <a:pt x="9098" y="5551"/>
                </a:lnTo>
                <a:lnTo>
                  <a:pt x="9126" y="5592"/>
                </a:lnTo>
                <a:lnTo>
                  <a:pt x="9142" y="5571"/>
                </a:lnTo>
                <a:lnTo>
                  <a:pt x="9171" y="5571"/>
                </a:lnTo>
                <a:lnTo>
                  <a:pt x="9171" y="5551"/>
                </a:lnTo>
                <a:lnTo>
                  <a:pt x="9157" y="5530"/>
                </a:lnTo>
                <a:lnTo>
                  <a:pt x="9142" y="5530"/>
                </a:lnTo>
                <a:lnTo>
                  <a:pt x="9126" y="5488"/>
                </a:lnTo>
                <a:lnTo>
                  <a:pt x="9113" y="5488"/>
                </a:lnTo>
                <a:lnTo>
                  <a:pt x="9082" y="5509"/>
                </a:lnTo>
                <a:lnTo>
                  <a:pt x="9082" y="5465"/>
                </a:lnTo>
                <a:lnTo>
                  <a:pt x="9157" y="5423"/>
                </a:lnTo>
                <a:lnTo>
                  <a:pt x="9185" y="5401"/>
                </a:lnTo>
                <a:lnTo>
                  <a:pt x="9171" y="5379"/>
                </a:lnTo>
                <a:lnTo>
                  <a:pt x="9142" y="5360"/>
                </a:lnTo>
                <a:lnTo>
                  <a:pt x="9113" y="5360"/>
                </a:lnTo>
                <a:lnTo>
                  <a:pt x="9126" y="5339"/>
                </a:lnTo>
                <a:lnTo>
                  <a:pt x="9113" y="5317"/>
                </a:lnTo>
                <a:lnTo>
                  <a:pt x="9113" y="5296"/>
                </a:lnTo>
                <a:lnTo>
                  <a:pt x="9126" y="5275"/>
                </a:lnTo>
                <a:lnTo>
                  <a:pt x="9126" y="5255"/>
                </a:lnTo>
                <a:lnTo>
                  <a:pt x="9157" y="5255"/>
                </a:lnTo>
                <a:lnTo>
                  <a:pt x="9157" y="5212"/>
                </a:lnTo>
                <a:lnTo>
                  <a:pt x="9185" y="5212"/>
                </a:lnTo>
                <a:lnTo>
                  <a:pt x="9185" y="5168"/>
                </a:lnTo>
                <a:lnTo>
                  <a:pt x="9171" y="5148"/>
                </a:lnTo>
                <a:lnTo>
                  <a:pt x="9142" y="5148"/>
                </a:lnTo>
                <a:lnTo>
                  <a:pt x="9113" y="5168"/>
                </a:lnTo>
                <a:lnTo>
                  <a:pt x="9082" y="5168"/>
                </a:lnTo>
                <a:lnTo>
                  <a:pt x="9082" y="5148"/>
                </a:lnTo>
                <a:lnTo>
                  <a:pt x="9098" y="5127"/>
                </a:lnTo>
                <a:lnTo>
                  <a:pt x="9098" y="5085"/>
                </a:lnTo>
                <a:lnTo>
                  <a:pt x="9082" y="5043"/>
                </a:lnTo>
                <a:lnTo>
                  <a:pt x="9054" y="5043"/>
                </a:lnTo>
                <a:lnTo>
                  <a:pt x="9040" y="5022"/>
                </a:lnTo>
                <a:lnTo>
                  <a:pt x="9040" y="4976"/>
                </a:lnTo>
                <a:lnTo>
                  <a:pt x="9068" y="4976"/>
                </a:lnTo>
                <a:lnTo>
                  <a:pt x="9068" y="4872"/>
                </a:lnTo>
                <a:lnTo>
                  <a:pt x="9082" y="4851"/>
                </a:lnTo>
                <a:lnTo>
                  <a:pt x="9098" y="4851"/>
                </a:lnTo>
                <a:lnTo>
                  <a:pt x="9113" y="4830"/>
                </a:lnTo>
                <a:lnTo>
                  <a:pt x="9113" y="4786"/>
                </a:lnTo>
                <a:lnTo>
                  <a:pt x="9126" y="4786"/>
                </a:lnTo>
                <a:lnTo>
                  <a:pt x="9113" y="4703"/>
                </a:lnTo>
                <a:lnTo>
                  <a:pt x="9082" y="4641"/>
                </a:lnTo>
                <a:lnTo>
                  <a:pt x="9082" y="4619"/>
                </a:lnTo>
                <a:lnTo>
                  <a:pt x="9068" y="4619"/>
                </a:lnTo>
                <a:lnTo>
                  <a:pt x="9054" y="4597"/>
                </a:lnTo>
                <a:lnTo>
                  <a:pt x="9054" y="4576"/>
                </a:lnTo>
                <a:lnTo>
                  <a:pt x="9068" y="4576"/>
                </a:lnTo>
                <a:lnTo>
                  <a:pt x="9068" y="4513"/>
                </a:lnTo>
                <a:lnTo>
                  <a:pt x="9082" y="4492"/>
                </a:lnTo>
                <a:lnTo>
                  <a:pt x="9068" y="4469"/>
                </a:lnTo>
                <a:lnTo>
                  <a:pt x="9054" y="4428"/>
                </a:lnTo>
                <a:lnTo>
                  <a:pt x="9068" y="4407"/>
                </a:lnTo>
                <a:lnTo>
                  <a:pt x="9113" y="4428"/>
                </a:lnTo>
                <a:lnTo>
                  <a:pt x="9113" y="4451"/>
                </a:lnTo>
                <a:lnTo>
                  <a:pt x="9126" y="4469"/>
                </a:lnTo>
                <a:lnTo>
                  <a:pt x="9157" y="4428"/>
                </a:lnTo>
                <a:lnTo>
                  <a:pt x="9229" y="4428"/>
                </a:lnTo>
                <a:lnTo>
                  <a:pt x="9229" y="4386"/>
                </a:lnTo>
                <a:lnTo>
                  <a:pt x="9290" y="4342"/>
                </a:lnTo>
                <a:lnTo>
                  <a:pt x="9332" y="4278"/>
                </a:lnTo>
                <a:lnTo>
                  <a:pt x="9332" y="4258"/>
                </a:lnTo>
                <a:lnTo>
                  <a:pt x="9347" y="4216"/>
                </a:lnTo>
                <a:lnTo>
                  <a:pt x="9332" y="4172"/>
                </a:lnTo>
                <a:lnTo>
                  <a:pt x="9317" y="4154"/>
                </a:lnTo>
                <a:lnTo>
                  <a:pt x="9332" y="4132"/>
                </a:lnTo>
                <a:lnTo>
                  <a:pt x="9347" y="4132"/>
                </a:lnTo>
                <a:lnTo>
                  <a:pt x="9376" y="4110"/>
                </a:lnTo>
                <a:lnTo>
                  <a:pt x="9392" y="4089"/>
                </a:lnTo>
                <a:lnTo>
                  <a:pt x="9392" y="4027"/>
                </a:lnTo>
                <a:lnTo>
                  <a:pt x="9376" y="4027"/>
                </a:lnTo>
                <a:lnTo>
                  <a:pt x="9361" y="4004"/>
                </a:lnTo>
                <a:lnTo>
                  <a:pt x="9361" y="3983"/>
                </a:lnTo>
                <a:lnTo>
                  <a:pt x="9347" y="3983"/>
                </a:lnTo>
                <a:lnTo>
                  <a:pt x="9332" y="3963"/>
                </a:lnTo>
                <a:lnTo>
                  <a:pt x="9347" y="3942"/>
                </a:lnTo>
                <a:lnTo>
                  <a:pt x="9332" y="3899"/>
                </a:lnTo>
                <a:lnTo>
                  <a:pt x="9332" y="3855"/>
                </a:lnTo>
                <a:lnTo>
                  <a:pt x="9317" y="3855"/>
                </a:lnTo>
                <a:lnTo>
                  <a:pt x="9317" y="3813"/>
                </a:lnTo>
                <a:lnTo>
                  <a:pt x="9245" y="3813"/>
                </a:lnTo>
                <a:lnTo>
                  <a:pt x="9229" y="3837"/>
                </a:lnTo>
                <a:lnTo>
                  <a:pt x="9201" y="3813"/>
                </a:lnTo>
                <a:lnTo>
                  <a:pt x="9185" y="3791"/>
                </a:lnTo>
                <a:lnTo>
                  <a:pt x="9157" y="3770"/>
                </a:lnTo>
                <a:lnTo>
                  <a:pt x="9142" y="3770"/>
                </a:lnTo>
                <a:lnTo>
                  <a:pt x="9126" y="3751"/>
                </a:lnTo>
                <a:lnTo>
                  <a:pt x="9113" y="3770"/>
                </a:lnTo>
                <a:lnTo>
                  <a:pt x="9098" y="3770"/>
                </a:lnTo>
                <a:lnTo>
                  <a:pt x="9082" y="3751"/>
                </a:lnTo>
                <a:lnTo>
                  <a:pt x="9068" y="3751"/>
                </a:lnTo>
                <a:lnTo>
                  <a:pt x="9024" y="3728"/>
                </a:lnTo>
                <a:lnTo>
                  <a:pt x="9011" y="3707"/>
                </a:lnTo>
                <a:lnTo>
                  <a:pt x="9040" y="3686"/>
                </a:lnTo>
                <a:lnTo>
                  <a:pt x="9040" y="3622"/>
                </a:lnTo>
                <a:lnTo>
                  <a:pt x="9054" y="3622"/>
                </a:lnTo>
                <a:lnTo>
                  <a:pt x="9054" y="3665"/>
                </a:lnTo>
                <a:lnTo>
                  <a:pt x="9068" y="3665"/>
                </a:lnTo>
                <a:lnTo>
                  <a:pt x="9082" y="3644"/>
                </a:lnTo>
                <a:lnTo>
                  <a:pt x="9082" y="3622"/>
                </a:lnTo>
                <a:lnTo>
                  <a:pt x="9113" y="3601"/>
                </a:lnTo>
                <a:lnTo>
                  <a:pt x="9126" y="3580"/>
                </a:lnTo>
                <a:lnTo>
                  <a:pt x="9157" y="3560"/>
                </a:lnTo>
                <a:lnTo>
                  <a:pt x="9171" y="3539"/>
                </a:lnTo>
                <a:lnTo>
                  <a:pt x="9157" y="3496"/>
                </a:lnTo>
                <a:lnTo>
                  <a:pt x="9171" y="3455"/>
                </a:lnTo>
                <a:lnTo>
                  <a:pt x="9201" y="3455"/>
                </a:lnTo>
                <a:lnTo>
                  <a:pt x="9214" y="3432"/>
                </a:lnTo>
                <a:lnTo>
                  <a:pt x="9273" y="3432"/>
                </a:lnTo>
                <a:lnTo>
                  <a:pt x="9303" y="3474"/>
                </a:lnTo>
                <a:lnTo>
                  <a:pt x="9317" y="3474"/>
                </a:lnTo>
                <a:lnTo>
                  <a:pt x="9392" y="3496"/>
                </a:lnTo>
                <a:lnTo>
                  <a:pt x="9392" y="3518"/>
                </a:lnTo>
                <a:lnTo>
                  <a:pt x="9436" y="3644"/>
                </a:lnTo>
                <a:lnTo>
                  <a:pt x="9537" y="3622"/>
                </a:lnTo>
                <a:lnTo>
                  <a:pt x="9552" y="3560"/>
                </a:lnTo>
                <a:lnTo>
                  <a:pt x="9582" y="3518"/>
                </a:lnTo>
                <a:lnTo>
                  <a:pt x="9596" y="3601"/>
                </a:lnTo>
                <a:lnTo>
                  <a:pt x="9638" y="3601"/>
                </a:lnTo>
                <a:lnTo>
                  <a:pt x="9816" y="3560"/>
                </a:lnTo>
                <a:lnTo>
                  <a:pt x="9874" y="3539"/>
                </a:lnTo>
                <a:lnTo>
                  <a:pt x="9846" y="3474"/>
                </a:lnTo>
                <a:lnTo>
                  <a:pt x="9846" y="3390"/>
                </a:lnTo>
                <a:lnTo>
                  <a:pt x="9829" y="3328"/>
                </a:lnTo>
                <a:lnTo>
                  <a:pt x="9816" y="3283"/>
                </a:lnTo>
                <a:lnTo>
                  <a:pt x="9846" y="3263"/>
                </a:lnTo>
                <a:lnTo>
                  <a:pt x="9802" y="3198"/>
                </a:lnTo>
                <a:lnTo>
                  <a:pt x="9816" y="3177"/>
                </a:lnTo>
                <a:lnTo>
                  <a:pt x="9758" y="3114"/>
                </a:lnTo>
                <a:lnTo>
                  <a:pt x="9758" y="3093"/>
                </a:lnTo>
                <a:lnTo>
                  <a:pt x="9802" y="3093"/>
                </a:lnTo>
                <a:lnTo>
                  <a:pt x="9816" y="3071"/>
                </a:lnTo>
                <a:lnTo>
                  <a:pt x="9846" y="3050"/>
                </a:lnTo>
                <a:lnTo>
                  <a:pt x="9846" y="3071"/>
                </a:lnTo>
                <a:lnTo>
                  <a:pt x="9874" y="3008"/>
                </a:lnTo>
                <a:lnTo>
                  <a:pt x="9859" y="2987"/>
                </a:lnTo>
                <a:lnTo>
                  <a:pt x="9874" y="2925"/>
                </a:lnTo>
                <a:lnTo>
                  <a:pt x="9859" y="2904"/>
                </a:lnTo>
                <a:lnTo>
                  <a:pt x="9889" y="2816"/>
                </a:lnTo>
                <a:lnTo>
                  <a:pt x="9859" y="2795"/>
                </a:lnTo>
                <a:lnTo>
                  <a:pt x="9932" y="2690"/>
                </a:lnTo>
                <a:lnTo>
                  <a:pt x="9904" y="2649"/>
                </a:lnTo>
                <a:lnTo>
                  <a:pt x="9889" y="2649"/>
                </a:lnTo>
                <a:lnTo>
                  <a:pt x="9874" y="2626"/>
                </a:lnTo>
                <a:lnTo>
                  <a:pt x="9846" y="2649"/>
                </a:lnTo>
                <a:lnTo>
                  <a:pt x="9816" y="2626"/>
                </a:lnTo>
                <a:lnTo>
                  <a:pt x="9846" y="2584"/>
                </a:lnTo>
                <a:lnTo>
                  <a:pt x="9816" y="2564"/>
                </a:lnTo>
                <a:lnTo>
                  <a:pt x="9829" y="2543"/>
                </a:lnTo>
                <a:lnTo>
                  <a:pt x="9816" y="2522"/>
                </a:lnTo>
                <a:lnTo>
                  <a:pt x="9816" y="2478"/>
                </a:lnTo>
                <a:lnTo>
                  <a:pt x="9846" y="2459"/>
                </a:lnTo>
                <a:lnTo>
                  <a:pt x="9846" y="2436"/>
                </a:lnTo>
                <a:lnTo>
                  <a:pt x="9816" y="2415"/>
                </a:lnTo>
                <a:lnTo>
                  <a:pt x="9802" y="2394"/>
                </a:lnTo>
                <a:lnTo>
                  <a:pt x="9802" y="2415"/>
                </a:lnTo>
                <a:lnTo>
                  <a:pt x="9801" y="2415"/>
                </a:lnTo>
                <a:close/>
              </a:path>
            </a:pathLst>
          </a:custGeom>
          <a:solidFill>
            <a:srgbClr val="F0F0F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" name="Rechteck 116"/>
          <p:cNvSpPr/>
          <p:nvPr/>
        </p:nvSpPr>
        <p:spPr bwMode="auto">
          <a:xfrm>
            <a:off x="3428210" y="4807373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0" name="Rechteck 119"/>
          <p:cNvSpPr/>
          <p:nvPr/>
        </p:nvSpPr>
        <p:spPr bwMode="auto">
          <a:xfrm>
            <a:off x="1998698" y="4164245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2" name="Rechteck 131"/>
          <p:cNvSpPr/>
          <p:nvPr/>
        </p:nvSpPr>
        <p:spPr bwMode="auto">
          <a:xfrm>
            <a:off x="4787618" y="2125133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1" name="Rechteck 140"/>
          <p:cNvSpPr/>
          <p:nvPr/>
        </p:nvSpPr>
        <p:spPr bwMode="auto">
          <a:xfrm>
            <a:off x="7222970" y="2914565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7" name="Rechteck 146"/>
          <p:cNvSpPr/>
          <p:nvPr/>
        </p:nvSpPr>
        <p:spPr bwMode="auto">
          <a:xfrm>
            <a:off x="7107146" y="2140373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0" name="Rechteck 159"/>
          <p:cNvSpPr/>
          <p:nvPr/>
        </p:nvSpPr>
        <p:spPr bwMode="auto">
          <a:xfrm>
            <a:off x="5147282" y="3079157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3361182" y="4761797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1931670" y="4118669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4720590" y="2079557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7155942" y="2868989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feld 147"/>
          <p:cNvSpPr txBox="1"/>
          <p:nvPr/>
        </p:nvSpPr>
        <p:spPr>
          <a:xfrm>
            <a:off x="7040118" y="2094797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feld 160"/>
          <p:cNvSpPr txBox="1"/>
          <p:nvPr/>
        </p:nvSpPr>
        <p:spPr>
          <a:xfrm>
            <a:off x="5080254" y="3033581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de-DE" sz="2800" dirty="0" err="1" smtClean="0"/>
              <a:t>Location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MBT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waste</a:t>
            </a:r>
            <a:r>
              <a:rPr lang="de-DE" sz="2800" dirty="0" smtClean="0"/>
              <a:t> </a:t>
            </a:r>
            <a:r>
              <a:rPr lang="de-DE" sz="2800" dirty="0" err="1" smtClean="0"/>
              <a:t>incineration</a:t>
            </a:r>
            <a:r>
              <a:rPr lang="de-DE" sz="2800" dirty="0" smtClean="0"/>
              <a:t> </a:t>
            </a:r>
            <a:r>
              <a:rPr lang="de-DE" sz="2800" dirty="0" err="1" smtClean="0"/>
              <a:t>plants</a:t>
            </a:r>
            <a:endParaRPr lang="de-DE" sz="2800" dirty="0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4627563" y="3334258"/>
            <a:ext cx="1185862" cy="511175"/>
          </a:xfrm>
          <a:custGeom>
            <a:avLst/>
            <a:gdLst/>
            <a:ahLst/>
            <a:cxnLst>
              <a:cxn ang="0">
                <a:pos x="45" y="845"/>
              </a:cxn>
              <a:cxn ang="0">
                <a:pos x="102" y="868"/>
              </a:cxn>
              <a:cxn ang="0">
                <a:pos x="176" y="845"/>
              </a:cxn>
              <a:cxn ang="0">
                <a:pos x="221" y="697"/>
              </a:cxn>
              <a:cxn ang="0">
                <a:pos x="221" y="635"/>
              </a:cxn>
              <a:cxn ang="0">
                <a:pos x="191" y="551"/>
              </a:cxn>
              <a:cxn ang="0">
                <a:pos x="133" y="509"/>
              </a:cxn>
              <a:cxn ang="0">
                <a:pos x="133" y="402"/>
              </a:cxn>
              <a:cxn ang="0">
                <a:pos x="161" y="318"/>
              </a:cxn>
              <a:cxn ang="0">
                <a:pos x="191" y="252"/>
              </a:cxn>
              <a:cxn ang="0">
                <a:pos x="221" y="210"/>
              </a:cxn>
              <a:cxn ang="0">
                <a:pos x="263" y="168"/>
              </a:cxn>
              <a:cxn ang="0">
                <a:pos x="337" y="168"/>
              </a:cxn>
              <a:cxn ang="0">
                <a:pos x="382" y="146"/>
              </a:cxn>
              <a:cxn ang="0">
                <a:pos x="411" y="168"/>
              </a:cxn>
              <a:cxn ang="0">
                <a:pos x="455" y="168"/>
              </a:cxn>
              <a:cxn ang="0">
                <a:pos x="527" y="189"/>
              </a:cxn>
              <a:cxn ang="0">
                <a:pos x="601" y="445"/>
              </a:cxn>
              <a:cxn ang="0">
                <a:pos x="661" y="424"/>
              </a:cxn>
              <a:cxn ang="0">
                <a:pos x="703" y="402"/>
              </a:cxn>
              <a:cxn ang="0">
                <a:pos x="718" y="380"/>
              </a:cxn>
              <a:cxn ang="0">
                <a:pos x="806" y="337"/>
              </a:cxn>
              <a:cxn ang="0">
                <a:pos x="820" y="359"/>
              </a:cxn>
              <a:cxn ang="0">
                <a:pos x="864" y="445"/>
              </a:cxn>
              <a:cxn ang="0">
                <a:pos x="925" y="465"/>
              </a:cxn>
              <a:cxn ang="0">
                <a:pos x="937" y="465"/>
              </a:cxn>
              <a:cxn ang="0">
                <a:pos x="968" y="424"/>
              </a:cxn>
              <a:cxn ang="0">
                <a:pos x="1026" y="402"/>
              </a:cxn>
              <a:cxn ang="0">
                <a:pos x="1040" y="337"/>
              </a:cxn>
              <a:cxn ang="0">
                <a:pos x="1085" y="318"/>
              </a:cxn>
              <a:cxn ang="0">
                <a:pos x="1114" y="318"/>
              </a:cxn>
              <a:cxn ang="0">
                <a:pos x="1143" y="273"/>
              </a:cxn>
              <a:cxn ang="0">
                <a:pos x="1202" y="252"/>
              </a:cxn>
              <a:cxn ang="0">
                <a:pos x="1218" y="168"/>
              </a:cxn>
              <a:cxn ang="0">
                <a:pos x="1275" y="146"/>
              </a:cxn>
              <a:cxn ang="0">
                <a:pos x="1319" y="104"/>
              </a:cxn>
              <a:cxn ang="0">
                <a:pos x="1378" y="125"/>
              </a:cxn>
              <a:cxn ang="0">
                <a:pos x="1393" y="83"/>
              </a:cxn>
              <a:cxn ang="0">
                <a:pos x="1436" y="0"/>
              </a:cxn>
            </a:cxnLst>
            <a:rect l="0" t="0" r="r" b="b"/>
            <a:pathLst>
              <a:path w="1495" h="889">
                <a:moveTo>
                  <a:pt x="0" y="845"/>
                </a:moveTo>
                <a:lnTo>
                  <a:pt x="45" y="845"/>
                </a:lnTo>
                <a:lnTo>
                  <a:pt x="59" y="868"/>
                </a:lnTo>
                <a:lnTo>
                  <a:pt x="102" y="868"/>
                </a:lnTo>
                <a:lnTo>
                  <a:pt x="176" y="889"/>
                </a:lnTo>
                <a:lnTo>
                  <a:pt x="176" y="845"/>
                </a:lnTo>
                <a:lnTo>
                  <a:pt x="221" y="719"/>
                </a:lnTo>
                <a:lnTo>
                  <a:pt x="221" y="697"/>
                </a:lnTo>
                <a:lnTo>
                  <a:pt x="205" y="654"/>
                </a:lnTo>
                <a:lnTo>
                  <a:pt x="221" y="635"/>
                </a:lnTo>
                <a:lnTo>
                  <a:pt x="221" y="614"/>
                </a:lnTo>
                <a:lnTo>
                  <a:pt x="191" y="551"/>
                </a:lnTo>
                <a:lnTo>
                  <a:pt x="133" y="551"/>
                </a:lnTo>
                <a:lnTo>
                  <a:pt x="133" y="509"/>
                </a:lnTo>
                <a:lnTo>
                  <a:pt x="146" y="486"/>
                </a:lnTo>
                <a:lnTo>
                  <a:pt x="133" y="402"/>
                </a:lnTo>
                <a:lnTo>
                  <a:pt x="146" y="380"/>
                </a:lnTo>
                <a:lnTo>
                  <a:pt x="161" y="318"/>
                </a:lnTo>
                <a:lnTo>
                  <a:pt x="191" y="273"/>
                </a:lnTo>
                <a:lnTo>
                  <a:pt x="191" y="252"/>
                </a:lnTo>
                <a:lnTo>
                  <a:pt x="205" y="252"/>
                </a:lnTo>
                <a:lnTo>
                  <a:pt x="221" y="210"/>
                </a:lnTo>
                <a:lnTo>
                  <a:pt x="249" y="146"/>
                </a:lnTo>
                <a:lnTo>
                  <a:pt x="263" y="168"/>
                </a:lnTo>
                <a:lnTo>
                  <a:pt x="324" y="146"/>
                </a:lnTo>
                <a:lnTo>
                  <a:pt x="337" y="168"/>
                </a:lnTo>
                <a:lnTo>
                  <a:pt x="352" y="125"/>
                </a:lnTo>
                <a:lnTo>
                  <a:pt x="382" y="146"/>
                </a:lnTo>
                <a:lnTo>
                  <a:pt x="411" y="146"/>
                </a:lnTo>
                <a:lnTo>
                  <a:pt x="411" y="168"/>
                </a:lnTo>
                <a:lnTo>
                  <a:pt x="425" y="189"/>
                </a:lnTo>
                <a:lnTo>
                  <a:pt x="455" y="168"/>
                </a:lnTo>
                <a:lnTo>
                  <a:pt x="515" y="210"/>
                </a:lnTo>
                <a:lnTo>
                  <a:pt x="527" y="189"/>
                </a:lnTo>
                <a:lnTo>
                  <a:pt x="601" y="294"/>
                </a:lnTo>
                <a:lnTo>
                  <a:pt x="601" y="445"/>
                </a:lnTo>
                <a:lnTo>
                  <a:pt x="631" y="445"/>
                </a:lnTo>
                <a:lnTo>
                  <a:pt x="661" y="424"/>
                </a:lnTo>
                <a:lnTo>
                  <a:pt x="674" y="424"/>
                </a:lnTo>
                <a:lnTo>
                  <a:pt x="703" y="402"/>
                </a:lnTo>
                <a:lnTo>
                  <a:pt x="718" y="382"/>
                </a:lnTo>
                <a:lnTo>
                  <a:pt x="718" y="380"/>
                </a:lnTo>
                <a:lnTo>
                  <a:pt x="748" y="380"/>
                </a:lnTo>
                <a:lnTo>
                  <a:pt x="806" y="337"/>
                </a:lnTo>
                <a:lnTo>
                  <a:pt x="836" y="337"/>
                </a:lnTo>
                <a:lnTo>
                  <a:pt x="820" y="359"/>
                </a:lnTo>
                <a:lnTo>
                  <a:pt x="850" y="402"/>
                </a:lnTo>
                <a:lnTo>
                  <a:pt x="864" y="445"/>
                </a:lnTo>
                <a:lnTo>
                  <a:pt x="908" y="445"/>
                </a:lnTo>
                <a:lnTo>
                  <a:pt x="925" y="465"/>
                </a:lnTo>
                <a:lnTo>
                  <a:pt x="925" y="445"/>
                </a:lnTo>
                <a:lnTo>
                  <a:pt x="937" y="465"/>
                </a:lnTo>
                <a:lnTo>
                  <a:pt x="968" y="465"/>
                </a:lnTo>
                <a:lnTo>
                  <a:pt x="968" y="424"/>
                </a:lnTo>
                <a:lnTo>
                  <a:pt x="1011" y="402"/>
                </a:lnTo>
                <a:lnTo>
                  <a:pt x="1026" y="402"/>
                </a:lnTo>
                <a:lnTo>
                  <a:pt x="1055" y="380"/>
                </a:lnTo>
                <a:lnTo>
                  <a:pt x="1040" y="337"/>
                </a:lnTo>
                <a:lnTo>
                  <a:pt x="1055" y="337"/>
                </a:lnTo>
                <a:lnTo>
                  <a:pt x="1085" y="318"/>
                </a:lnTo>
                <a:lnTo>
                  <a:pt x="1099" y="337"/>
                </a:lnTo>
                <a:lnTo>
                  <a:pt x="1114" y="318"/>
                </a:lnTo>
                <a:lnTo>
                  <a:pt x="1114" y="294"/>
                </a:lnTo>
                <a:lnTo>
                  <a:pt x="1143" y="273"/>
                </a:lnTo>
                <a:lnTo>
                  <a:pt x="1157" y="252"/>
                </a:lnTo>
                <a:lnTo>
                  <a:pt x="1202" y="252"/>
                </a:lnTo>
                <a:lnTo>
                  <a:pt x="1218" y="210"/>
                </a:lnTo>
                <a:lnTo>
                  <a:pt x="1218" y="168"/>
                </a:lnTo>
                <a:lnTo>
                  <a:pt x="1246" y="146"/>
                </a:lnTo>
                <a:lnTo>
                  <a:pt x="1275" y="146"/>
                </a:lnTo>
                <a:lnTo>
                  <a:pt x="1305" y="125"/>
                </a:lnTo>
                <a:lnTo>
                  <a:pt x="1319" y="104"/>
                </a:lnTo>
                <a:lnTo>
                  <a:pt x="1362" y="104"/>
                </a:lnTo>
                <a:lnTo>
                  <a:pt x="1378" y="125"/>
                </a:lnTo>
                <a:lnTo>
                  <a:pt x="1378" y="104"/>
                </a:lnTo>
                <a:lnTo>
                  <a:pt x="1393" y="83"/>
                </a:lnTo>
                <a:lnTo>
                  <a:pt x="1406" y="83"/>
                </a:lnTo>
                <a:lnTo>
                  <a:pt x="1436" y="0"/>
                </a:lnTo>
                <a:lnTo>
                  <a:pt x="1495" y="42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5511800" y="2019808"/>
            <a:ext cx="1792288" cy="1827213"/>
          </a:xfrm>
          <a:custGeom>
            <a:avLst/>
            <a:gdLst/>
            <a:ahLst/>
            <a:cxnLst>
              <a:cxn ang="0">
                <a:pos x="2212" y="3092"/>
              </a:cxn>
              <a:cxn ang="0">
                <a:pos x="2182" y="2986"/>
              </a:cxn>
              <a:cxn ang="0">
                <a:pos x="2182" y="2942"/>
              </a:cxn>
              <a:cxn ang="0">
                <a:pos x="2139" y="2942"/>
              </a:cxn>
              <a:cxn ang="0">
                <a:pos x="2110" y="3007"/>
              </a:cxn>
              <a:cxn ang="0">
                <a:pos x="1978" y="2924"/>
              </a:cxn>
              <a:cxn ang="0">
                <a:pos x="1903" y="2859"/>
              </a:cxn>
              <a:cxn ang="0">
                <a:pos x="1860" y="2797"/>
              </a:cxn>
              <a:cxn ang="0">
                <a:pos x="1845" y="2648"/>
              </a:cxn>
              <a:cxn ang="0">
                <a:pos x="1729" y="2583"/>
              </a:cxn>
              <a:cxn ang="0">
                <a:pos x="1685" y="2583"/>
              </a:cxn>
              <a:cxn ang="0">
                <a:pos x="1654" y="2393"/>
              </a:cxn>
              <a:cxn ang="0">
                <a:pos x="1596" y="2414"/>
              </a:cxn>
              <a:cxn ang="0">
                <a:pos x="1538" y="2350"/>
              </a:cxn>
              <a:cxn ang="0">
                <a:pos x="1392" y="2309"/>
              </a:cxn>
              <a:cxn ang="0">
                <a:pos x="1377" y="2245"/>
              </a:cxn>
              <a:cxn ang="0">
                <a:pos x="1275" y="2202"/>
              </a:cxn>
              <a:cxn ang="0">
                <a:pos x="1229" y="2140"/>
              </a:cxn>
              <a:cxn ang="0">
                <a:pos x="1128" y="2119"/>
              </a:cxn>
              <a:cxn ang="0">
                <a:pos x="1053" y="2202"/>
              </a:cxn>
              <a:cxn ang="0">
                <a:pos x="982" y="2245"/>
              </a:cxn>
              <a:cxn ang="0">
                <a:pos x="937" y="2309"/>
              </a:cxn>
              <a:cxn ang="0">
                <a:pos x="791" y="2350"/>
              </a:cxn>
              <a:cxn ang="0">
                <a:pos x="704" y="2350"/>
              </a:cxn>
              <a:cxn ang="0">
                <a:pos x="630" y="2414"/>
              </a:cxn>
              <a:cxn ang="0">
                <a:pos x="542" y="2350"/>
              </a:cxn>
              <a:cxn ang="0">
                <a:pos x="483" y="2350"/>
              </a:cxn>
              <a:cxn ang="0">
                <a:pos x="395" y="2371"/>
              </a:cxn>
              <a:cxn ang="0">
                <a:pos x="366" y="2288"/>
              </a:cxn>
              <a:cxn ang="0">
                <a:pos x="336" y="2160"/>
              </a:cxn>
              <a:cxn ang="0">
                <a:pos x="336" y="2074"/>
              </a:cxn>
              <a:cxn ang="0">
                <a:pos x="395" y="2011"/>
              </a:cxn>
              <a:cxn ang="0">
                <a:pos x="366" y="1842"/>
              </a:cxn>
              <a:cxn ang="0">
                <a:pos x="307" y="1821"/>
              </a:cxn>
              <a:cxn ang="0">
                <a:pos x="205" y="1778"/>
              </a:cxn>
              <a:cxn ang="0">
                <a:pos x="73" y="1651"/>
              </a:cxn>
              <a:cxn ang="0">
                <a:pos x="29" y="1566"/>
              </a:cxn>
              <a:cxn ang="0">
                <a:pos x="14" y="1460"/>
              </a:cxn>
              <a:cxn ang="0">
                <a:pos x="0" y="1419"/>
              </a:cxn>
              <a:cxn ang="0">
                <a:pos x="14" y="1354"/>
              </a:cxn>
              <a:cxn ang="0">
                <a:pos x="14" y="1292"/>
              </a:cxn>
              <a:cxn ang="0">
                <a:pos x="14" y="1206"/>
              </a:cxn>
              <a:cxn ang="0">
                <a:pos x="48" y="1091"/>
              </a:cxn>
              <a:cxn ang="0">
                <a:pos x="161" y="1017"/>
              </a:cxn>
              <a:cxn ang="0">
                <a:pos x="322" y="1185"/>
              </a:cxn>
              <a:cxn ang="0">
                <a:pos x="453" y="1102"/>
              </a:cxn>
              <a:cxn ang="0">
                <a:pos x="513" y="1017"/>
              </a:cxn>
              <a:cxn ang="0">
                <a:pos x="585" y="972"/>
              </a:cxn>
              <a:cxn ang="0">
                <a:pos x="644" y="1017"/>
              </a:cxn>
              <a:cxn ang="0">
                <a:pos x="660" y="951"/>
              </a:cxn>
              <a:cxn ang="0">
                <a:pos x="688" y="910"/>
              </a:cxn>
              <a:cxn ang="0">
                <a:pos x="630" y="720"/>
              </a:cxn>
              <a:cxn ang="0">
                <a:pos x="585" y="530"/>
              </a:cxn>
              <a:cxn ang="0">
                <a:pos x="616" y="445"/>
              </a:cxn>
              <a:cxn ang="0">
                <a:pos x="557" y="358"/>
              </a:cxn>
              <a:cxn ang="0">
                <a:pos x="557" y="254"/>
              </a:cxn>
              <a:cxn ang="0">
                <a:pos x="585" y="233"/>
              </a:cxn>
              <a:cxn ang="0">
                <a:pos x="542" y="168"/>
              </a:cxn>
              <a:cxn ang="0">
                <a:pos x="469" y="106"/>
              </a:cxn>
              <a:cxn ang="0">
                <a:pos x="439" y="63"/>
              </a:cxn>
              <a:cxn ang="0">
                <a:pos x="352" y="63"/>
              </a:cxn>
            </a:cxnLst>
            <a:rect l="0" t="0" r="r" b="b"/>
            <a:pathLst>
              <a:path w="2257" h="3177">
                <a:moveTo>
                  <a:pt x="2257" y="3177"/>
                </a:moveTo>
                <a:lnTo>
                  <a:pt x="2227" y="3134"/>
                </a:lnTo>
                <a:lnTo>
                  <a:pt x="2227" y="3113"/>
                </a:lnTo>
                <a:lnTo>
                  <a:pt x="2212" y="3092"/>
                </a:lnTo>
                <a:lnTo>
                  <a:pt x="2212" y="3048"/>
                </a:lnTo>
                <a:lnTo>
                  <a:pt x="2197" y="3048"/>
                </a:lnTo>
                <a:lnTo>
                  <a:pt x="2197" y="3007"/>
                </a:lnTo>
                <a:lnTo>
                  <a:pt x="2182" y="2986"/>
                </a:lnTo>
                <a:lnTo>
                  <a:pt x="2182" y="2965"/>
                </a:lnTo>
                <a:lnTo>
                  <a:pt x="2197" y="2965"/>
                </a:lnTo>
                <a:lnTo>
                  <a:pt x="2197" y="2924"/>
                </a:lnTo>
                <a:lnTo>
                  <a:pt x="2182" y="2942"/>
                </a:lnTo>
                <a:lnTo>
                  <a:pt x="2182" y="2903"/>
                </a:lnTo>
                <a:lnTo>
                  <a:pt x="2168" y="2903"/>
                </a:lnTo>
                <a:lnTo>
                  <a:pt x="2154" y="2942"/>
                </a:lnTo>
                <a:lnTo>
                  <a:pt x="2139" y="2942"/>
                </a:lnTo>
                <a:lnTo>
                  <a:pt x="2139" y="2965"/>
                </a:lnTo>
                <a:lnTo>
                  <a:pt x="2123" y="2965"/>
                </a:lnTo>
                <a:lnTo>
                  <a:pt x="2123" y="3007"/>
                </a:lnTo>
                <a:lnTo>
                  <a:pt x="2110" y="3007"/>
                </a:lnTo>
                <a:lnTo>
                  <a:pt x="2079" y="2965"/>
                </a:lnTo>
                <a:lnTo>
                  <a:pt x="2079" y="2942"/>
                </a:lnTo>
                <a:lnTo>
                  <a:pt x="2066" y="2924"/>
                </a:lnTo>
                <a:lnTo>
                  <a:pt x="1978" y="2924"/>
                </a:lnTo>
                <a:lnTo>
                  <a:pt x="1947" y="2903"/>
                </a:lnTo>
                <a:lnTo>
                  <a:pt x="1919" y="2903"/>
                </a:lnTo>
                <a:lnTo>
                  <a:pt x="1919" y="2880"/>
                </a:lnTo>
                <a:lnTo>
                  <a:pt x="1903" y="2859"/>
                </a:lnTo>
                <a:lnTo>
                  <a:pt x="1903" y="2797"/>
                </a:lnTo>
                <a:lnTo>
                  <a:pt x="1888" y="2774"/>
                </a:lnTo>
                <a:lnTo>
                  <a:pt x="1860" y="2774"/>
                </a:lnTo>
                <a:lnTo>
                  <a:pt x="1860" y="2797"/>
                </a:lnTo>
                <a:lnTo>
                  <a:pt x="1831" y="2797"/>
                </a:lnTo>
                <a:lnTo>
                  <a:pt x="1831" y="2712"/>
                </a:lnTo>
                <a:lnTo>
                  <a:pt x="1845" y="2712"/>
                </a:lnTo>
                <a:lnTo>
                  <a:pt x="1845" y="2648"/>
                </a:lnTo>
                <a:lnTo>
                  <a:pt x="1817" y="2648"/>
                </a:lnTo>
                <a:lnTo>
                  <a:pt x="1802" y="2607"/>
                </a:lnTo>
                <a:lnTo>
                  <a:pt x="1758" y="2607"/>
                </a:lnTo>
                <a:lnTo>
                  <a:pt x="1729" y="2583"/>
                </a:lnTo>
                <a:lnTo>
                  <a:pt x="1729" y="2607"/>
                </a:lnTo>
                <a:lnTo>
                  <a:pt x="1698" y="2625"/>
                </a:lnTo>
                <a:lnTo>
                  <a:pt x="1698" y="2607"/>
                </a:lnTo>
                <a:lnTo>
                  <a:pt x="1685" y="2583"/>
                </a:lnTo>
                <a:lnTo>
                  <a:pt x="1670" y="2583"/>
                </a:lnTo>
                <a:lnTo>
                  <a:pt x="1670" y="2521"/>
                </a:lnTo>
                <a:lnTo>
                  <a:pt x="1654" y="2477"/>
                </a:lnTo>
                <a:lnTo>
                  <a:pt x="1654" y="2393"/>
                </a:lnTo>
                <a:lnTo>
                  <a:pt x="1626" y="2393"/>
                </a:lnTo>
                <a:lnTo>
                  <a:pt x="1626" y="2414"/>
                </a:lnTo>
                <a:lnTo>
                  <a:pt x="1610" y="2435"/>
                </a:lnTo>
                <a:lnTo>
                  <a:pt x="1596" y="2414"/>
                </a:lnTo>
                <a:lnTo>
                  <a:pt x="1567" y="2393"/>
                </a:lnTo>
                <a:lnTo>
                  <a:pt x="1554" y="2393"/>
                </a:lnTo>
                <a:lnTo>
                  <a:pt x="1538" y="2371"/>
                </a:lnTo>
                <a:lnTo>
                  <a:pt x="1538" y="2350"/>
                </a:lnTo>
                <a:lnTo>
                  <a:pt x="1509" y="2288"/>
                </a:lnTo>
                <a:lnTo>
                  <a:pt x="1494" y="2288"/>
                </a:lnTo>
                <a:lnTo>
                  <a:pt x="1464" y="2309"/>
                </a:lnTo>
                <a:lnTo>
                  <a:pt x="1392" y="2309"/>
                </a:lnTo>
                <a:lnTo>
                  <a:pt x="1377" y="2288"/>
                </a:lnTo>
                <a:lnTo>
                  <a:pt x="1392" y="2288"/>
                </a:lnTo>
                <a:lnTo>
                  <a:pt x="1392" y="2266"/>
                </a:lnTo>
                <a:lnTo>
                  <a:pt x="1377" y="2245"/>
                </a:lnTo>
                <a:lnTo>
                  <a:pt x="1303" y="2245"/>
                </a:lnTo>
                <a:lnTo>
                  <a:pt x="1289" y="2183"/>
                </a:lnTo>
                <a:lnTo>
                  <a:pt x="1275" y="2183"/>
                </a:lnTo>
                <a:lnTo>
                  <a:pt x="1275" y="2202"/>
                </a:lnTo>
                <a:lnTo>
                  <a:pt x="1260" y="2202"/>
                </a:lnTo>
                <a:lnTo>
                  <a:pt x="1245" y="2160"/>
                </a:lnTo>
                <a:lnTo>
                  <a:pt x="1245" y="2119"/>
                </a:lnTo>
                <a:lnTo>
                  <a:pt x="1229" y="2140"/>
                </a:lnTo>
                <a:lnTo>
                  <a:pt x="1229" y="2119"/>
                </a:lnTo>
                <a:lnTo>
                  <a:pt x="1216" y="2098"/>
                </a:lnTo>
                <a:lnTo>
                  <a:pt x="1142" y="2098"/>
                </a:lnTo>
                <a:lnTo>
                  <a:pt x="1128" y="2119"/>
                </a:lnTo>
                <a:lnTo>
                  <a:pt x="1097" y="2119"/>
                </a:lnTo>
                <a:lnTo>
                  <a:pt x="1097" y="2202"/>
                </a:lnTo>
                <a:lnTo>
                  <a:pt x="1053" y="2183"/>
                </a:lnTo>
                <a:lnTo>
                  <a:pt x="1053" y="2202"/>
                </a:lnTo>
                <a:lnTo>
                  <a:pt x="1025" y="2183"/>
                </a:lnTo>
                <a:lnTo>
                  <a:pt x="997" y="2183"/>
                </a:lnTo>
                <a:lnTo>
                  <a:pt x="997" y="2245"/>
                </a:lnTo>
                <a:lnTo>
                  <a:pt x="982" y="2245"/>
                </a:lnTo>
                <a:lnTo>
                  <a:pt x="982" y="2266"/>
                </a:lnTo>
                <a:lnTo>
                  <a:pt x="997" y="2266"/>
                </a:lnTo>
                <a:lnTo>
                  <a:pt x="982" y="2309"/>
                </a:lnTo>
                <a:lnTo>
                  <a:pt x="937" y="2309"/>
                </a:lnTo>
                <a:lnTo>
                  <a:pt x="893" y="2288"/>
                </a:lnTo>
                <a:lnTo>
                  <a:pt x="893" y="2331"/>
                </a:lnTo>
                <a:lnTo>
                  <a:pt x="878" y="2331"/>
                </a:lnTo>
                <a:lnTo>
                  <a:pt x="791" y="2350"/>
                </a:lnTo>
                <a:lnTo>
                  <a:pt x="761" y="2331"/>
                </a:lnTo>
                <a:lnTo>
                  <a:pt x="761" y="2309"/>
                </a:lnTo>
                <a:lnTo>
                  <a:pt x="746" y="2331"/>
                </a:lnTo>
                <a:lnTo>
                  <a:pt x="704" y="2350"/>
                </a:lnTo>
                <a:lnTo>
                  <a:pt x="688" y="2350"/>
                </a:lnTo>
                <a:lnTo>
                  <a:pt x="673" y="2371"/>
                </a:lnTo>
                <a:lnTo>
                  <a:pt x="660" y="2371"/>
                </a:lnTo>
                <a:lnTo>
                  <a:pt x="630" y="2414"/>
                </a:lnTo>
                <a:lnTo>
                  <a:pt x="630" y="2435"/>
                </a:lnTo>
                <a:lnTo>
                  <a:pt x="557" y="2435"/>
                </a:lnTo>
                <a:lnTo>
                  <a:pt x="557" y="2393"/>
                </a:lnTo>
                <a:lnTo>
                  <a:pt x="542" y="2350"/>
                </a:lnTo>
                <a:lnTo>
                  <a:pt x="513" y="2371"/>
                </a:lnTo>
                <a:lnTo>
                  <a:pt x="497" y="2371"/>
                </a:lnTo>
                <a:lnTo>
                  <a:pt x="497" y="2350"/>
                </a:lnTo>
                <a:lnTo>
                  <a:pt x="483" y="2350"/>
                </a:lnTo>
                <a:lnTo>
                  <a:pt x="469" y="2371"/>
                </a:lnTo>
                <a:lnTo>
                  <a:pt x="425" y="2393"/>
                </a:lnTo>
                <a:lnTo>
                  <a:pt x="411" y="2371"/>
                </a:lnTo>
                <a:lnTo>
                  <a:pt x="395" y="2371"/>
                </a:lnTo>
                <a:lnTo>
                  <a:pt x="381" y="2350"/>
                </a:lnTo>
                <a:lnTo>
                  <a:pt x="381" y="2331"/>
                </a:lnTo>
                <a:lnTo>
                  <a:pt x="395" y="2331"/>
                </a:lnTo>
                <a:lnTo>
                  <a:pt x="366" y="2288"/>
                </a:lnTo>
                <a:lnTo>
                  <a:pt x="336" y="2225"/>
                </a:lnTo>
                <a:lnTo>
                  <a:pt x="366" y="2202"/>
                </a:lnTo>
                <a:lnTo>
                  <a:pt x="366" y="2183"/>
                </a:lnTo>
                <a:lnTo>
                  <a:pt x="336" y="2160"/>
                </a:lnTo>
                <a:lnTo>
                  <a:pt x="336" y="2140"/>
                </a:lnTo>
                <a:lnTo>
                  <a:pt x="352" y="2098"/>
                </a:lnTo>
                <a:lnTo>
                  <a:pt x="352" y="2074"/>
                </a:lnTo>
                <a:lnTo>
                  <a:pt x="336" y="2074"/>
                </a:lnTo>
                <a:lnTo>
                  <a:pt x="336" y="2053"/>
                </a:lnTo>
                <a:lnTo>
                  <a:pt x="352" y="2033"/>
                </a:lnTo>
                <a:lnTo>
                  <a:pt x="381" y="2011"/>
                </a:lnTo>
                <a:lnTo>
                  <a:pt x="395" y="2011"/>
                </a:lnTo>
                <a:lnTo>
                  <a:pt x="425" y="1969"/>
                </a:lnTo>
                <a:lnTo>
                  <a:pt x="411" y="1928"/>
                </a:lnTo>
                <a:lnTo>
                  <a:pt x="381" y="1884"/>
                </a:lnTo>
                <a:lnTo>
                  <a:pt x="366" y="1842"/>
                </a:lnTo>
                <a:lnTo>
                  <a:pt x="366" y="1821"/>
                </a:lnTo>
                <a:lnTo>
                  <a:pt x="336" y="1821"/>
                </a:lnTo>
                <a:lnTo>
                  <a:pt x="322" y="1842"/>
                </a:lnTo>
                <a:lnTo>
                  <a:pt x="307" y="1821"/>
                </a:lnTo>
                <a:lnTo>
                  <a:pt x="279" y="1799"/>
                </a:lnTo>
                <a:lnTo>
                  <a:pt x="220" y="1799"/>
                </a:lnTo>
                <a:lnTo>
                  <a:pt x="220" y="1778"/>
                </a:lnTo>
                <a:lnTo>
                  <a:pt x="205" y="1778"/>
                </a:lnTo>
                <a:lnTo>
                  <a:pt x="175" y="1737"/>
                </a:lnTo>
                <a:lnTo>
                  <a:pt x="132" y="1716"/>
                </a:lnTo>
                <a:lnTo>
                  <a:pt x="132" y="1695"/>
                </a:lnTo>
                <a:lnTo>
                  <a:pt x="73" y="1651"/>
                </a:lnTo>
                <a:lnTo>
                  <a:pt x="59" y="1651"/>
                </a:lnTo>
                <a:lnTo>
                  <a:pt x="59" y="1611"/>
                </a:lnTo>
                <a:lnTo>
                  <a:pt x="43" y="1611"/>
                </a:lnTo>
                <a:lnTo>
                  <a:pt x="29" y="1566"/>
                </a:lnTo>
                <a:lnTo>
                  <a:pt x="29" y="1546"/>
                </a:lnTo>
                <a:lnTo>
                  <a:pt x="0" y="1505"/>
                </a:lnTo>
                <a:lnTo>
                  <a:pt x="0" y="1484"/>
                </a:lnTo>
                <a:lnTo>
                  <a:pt x="14" y="1460"/>
                </a:lnTo>
                <a:lnTo>
                  <a:pt x="0" y="1460"/>
                </a:lnTo>
                <a:lnTo>
                  <a:pt x="14" y="1440"/>
                </a:lnTo>
                <a:lnTo>
                  <a:pt x="0" y="1440"/>
                </a:lnTo>
                <a:lnTo>
                  <a:pt x="0" y="1419"/>
                </a:lnTo>
                <a:lnTo>
                  <a:pt x="14" y="1419"/>
                </a:lnTo>
                <a:lnTo>
                  <a:pt x="29" y="1396"/>
                </a:lnTo>
                <a:lnTo>
                  <a:pt x="0" y="1396"/>
                </a:lnTo>
                <a:lnTo>
                  <a:pt x="14" y="1354"/>
                </a:lnTo>
                <a:lnTo>
                  <a:pt x="59" y="1334"/>
                </a:lnTo>
                <a:lnTo>
                  <a:pt x="43" y="1313"/>
                </a:lnTo>
                <a:lnTo>
                  <a:pt x="14" y="1313"/>
                </a:lnTo>
                <a:lnTo>
                  <a:pt x="14" y="1292"/>
                </a:lnTo>
                <a:lnTo>
                  <a:pt x="29" y="1270"/>
                </a:lnTo>
                <a:lnTo>
                  <a:pt x="29" y="1248"/>
                </a:lnTo>
                <a:lnTo>
                  <a:pt x="14" y="1229"/>
                </a:lnTo>
                <a:lnTo>
                  <a:pt x="14" y="1206"/>
                </a:lnTo>
                <a:lnTo>
                  <a:pt x="29" y="1185"/>
                </a:lnTo>
                <a:lnTo>
                  <a:pt x="43" y="1143"/>
                </a:lnTo>
                <a:lnTo>
                  <a:pt x="29" y="1123"/>
                </a:lnTo>
                <a:lnTo>
                  <a:pt x="48" y="1091"/>
                </a:lnTo>
                <a:lnTo>
                  <a:pt x="67" y="1051"/>
                </a:lnTo>
                <a:lnTo>
                  <a:pt x="104" y="1034"/>
                </a:lnTo>
                <a:lnTo>
                  <a:pt x="135" y="1024"/>
                </a:lnTo>
                <a:lnTo>
                  <a:pt x="161" y="1017"/>
                </a:lnTo>
                <a:lnTo>
                  <a:pt x="175" y="1017"/>
                </a:lnTo>
                <a:lnTo>
                  <a:pt x="205" y="1081"/>
                </a:lnTo>
                <a:lnTo>
                  <a:pt x="279" y="1185"/>
                </a:lnTo>
                <a:lnTo>
                  <a:pt x="322" y="1185"/>
                </a:lnTo>
                <a:lnTo>
                  <a:pt x="322" y="1164"/>
                </a:lnTo>
                <a:lnTo>
                  <a:pt x="336" y="1143"/>
                </a:lnTo>
                <a:lnTo>
                  <a:pt x="381" y="1143"/>
                </a:lnTo>
                <a:lnTo>
                  <a:pt x="453" y="1102"/>
                </a:lnTo>
                <a:lnTo>
                  <a:pt x="483" y="1102"/>
                </a:lnTo>
                <a:lnTo>
                  <a:pt x="497" y="1081"/>
                </a:lnTo>
                <a:lnTo>
                  <a:pt x="513" y="1039"/>
                </a:lnTo>
                <a:lnTo>
                  <a:pt x="513" y="1017"/>
                </a:lnTo>
                <a:lnTo>
                  <a:pt x="527" y="996"/>
                </a:lnTo>
                <a:lnTo>
                  <a:pt x="557" y="972"/>
                </a:lnTo>
                <a:lnTo>
                  <a:pt x="573" y="996"/>
                </a:lnTo>
                <a:lnTo>
                  <a:pt x="585" y="972"/>
                </a:lnTo>
                <a:lnTo>
                  <a:pt x="630" y="996"/>
                </a:lnTo>
                <a:lnTo>
                  <a:pt x="660" y="1060"/>
                </a:lnTo>
                <a:lnTo>
                  <a:pt x="660" y="1039"/>
                </a:lnTo>
                <a:lnTo>
                  <a:pt x="644" y="1017"/>
                </a:lnTo>
                <a:lnTo>
                  <a:pt x="644" y="996"/>
                </a:lnTo>
                <a:lnTo>
                  <a:pt x="660" y="972"/>
                </a:lnTo>
                <a:lnTo>
                  <a:pt x="673" y="972"/>
                </a:lnTo>
                <a:lnTo>
                  <a:pt x="660" y="951"/>
                </a:lnTo>
                <a:lnTo>
                  <a:pt x="660" y="931"/>
                </a:lnTo>
                <a:lnTo>
                  <a:pt x="673" y="931"/>
                </a:lnTo>
                <a:lnTo>
                  <a:pt x="673" y="910"/>
                </a:lnTo>
                <a:lnTo>
                  <a:pt x="688" y="910"/>
                </a:lnTo>
                <a:lnTo>
                  <a:pt x="688" y="846"/>
                </a:lnTo>
                <a:lnTo>
                  <a:pt x="673" y="805"/>
                </a:lnTo>
                <a:lnTo>
                  <a:pt x="673" y="720"/>
                </a:lnTo>
                <a:lnTo>
                  <a:pt x="630" y="720"/>
                </a:lnTo>
                <a:lnTo>
                  <a:pt x="630" y="614"/>
                </a:lnTo>
                <a:lnTo>
                  <a:pt x="644" y="572"/>
                </a:lnTo>
                <a:lnTo>
                  <a:pt x="644" y="530"/>
                </a:lnTo>
                <a:lnTo>
                  <a:pt x="585" y="530"/>
                </a:lnTo>
                <a:lnTo>
                  <a:pt x="600" y="510"/>
                </a:lnTo>
                <a:lnTo>
                  <a:pt x="630" y="488"/>
                </a:lnTo>
                <a:lnTo>
                  <a:pt x="630" y="466"/>
                </a:lnTo>
                <a:lnTo>
                  <a:pt x="616" y="445"/>
                </a:lnTo>
                <a:lnTo>
                  <a:pt x="600" y="445"/>
                </a:lnTo>
                <a:lnTo>
                  <a:pt x="573" y="402"/>
                </a:lnTo>
                <a:lnTo>
                  <a:pt x="573" y="381"/>
                </a:lnTo>
                <a:lnTo>
                  <a:pt x="557" y="358"/>
                </a:lnTo>
                <a:lnTo>
                  <a:pt x="527" y="358"/>
                </a:lnTo>
                <a:lnTo>
                  <a:pt x="527" y="275"/>
                </a:lnTo>
                <a:lnTo>
                  <a:pt x="542" y="275"/>
                </a:lnTo>
                <a:lnTo>
                  <a:pt x="557" y="254"/>
                </a:lnTo>
                <a:lnTo>
                  <a:pt x="542" y="254"/>
                </a:lnTo>
                <a:lnTo>
                  <a:pt x="557" y="233"/>
                </a:lnTo>
                <a:lnTo>
                  <a:pt x="557" y="211"/>
                </a:lnTo>
                <a:lnTo>
                  <a:pt x="585" y="233"/>
                </a:lnTo>
                <a:lnTo>
                  <a:pt x="585" y="211"/>
                </a:lnTo>
                <a:lnTo>
                  <a:pt x="573" y="211"/>
                </a:lnTo>
                <a:lnTo>
                  <a:pt x="573" y="168"/>
                </a:lnTo>
                <a:lnTo>
                  <a:pt x="542" y="168"/>
                </a:lnTo>
                <a:lnTo>
                  <a:pt x="527" y="147"/>
                </a:lnTo>
                <a:lnTo>
                  <a:pt x="483" y="147"/>
                </a:lnTo>
                <a:lnTo>
                  <a:pt x="497" y="127"/>
                </a:lnTo>
                <a:lnTo>
                  <a:pt x="469" y="106"/>
                </a:lnTo>
                <a:lnTo>
                  <a:pt x="453" y="106"/>
                </a:lnTo>
                <a:lnTo>
                  <a:pt x="453" y="85"/>
                </a:lnTo>
                <a:lnTo>
                  <a:pt x="439" y="85"/>
                </a:lnTo>
                <a:lnTo>
                  <a:pt x="439" y="63"/>
                </a:lnTo>
                <a:lnTo>
                  <a:pt x="366" y="63"/>
                </a:lnTo>
                <a:lnTo>
                  <a:pt x="366" y="85"/>
                </a:lnTo>
                <a:lnTo>
                  <a:pt x="352" y="85"/>
                </a:lnTo>
                <a:lnTo>
                  <a:pt x="352" y="63"/>
                </a:lnTo>
                <a:lnTo>
                  <a:pt x="336" y="63"/>
                </a:lnTo>
                <a:lnTo>
                  <a:pt x="336" y="42"/>
                </a:lnTo>
                <a:lnTo>
                  <a:pt x="307" y="0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7153275" y="2689733"/>
            <a:ext cx="1035050" cy="2108200"/>
          </a:xfrm>
          <a:custGeom>
            <a:avLst/>
            <a:gdLst/>
            <a:ahLst/>
            <a:cxnLst>
              <a:cxn ang="0">
                <a:pos x="29" y="3600"/>
              </a:cxn>
              <a:cxn ang="0">
                <a:pos x="58" y="3475"/>
              </a:cxn>
              <a:cxn ang="0">
                <a:pos x="88" y="3411"/>
              </a:cxn>
              <a:cxn ang="0">
                <a:pos x="131" y="3327"/>
              </a:cxn>
              <a:cxn ang="0">
                <a:pos x="161" y="3221"/>
              </a:cxn>
              <a:cxn ang="0">
                <a:pos x="191" y="3198"/>
              </a:cxn>
              <a:cxn ang="0">
                <a:pos x="174" y="3158"/>
              </a:cxn>
              <a:cxn ang="0">
                <a:pos x="161" y="3094"/>
              </a:cxn>
              <a:cxn ang="0">
                <a:pos x="146" y="3029"/>
              </a:cxn>
              <a:cxn ang="0">
                <a:pos x="116" y="2881"/>
              </a:cxn>
              <a:cxn ang="0">
                <a:pos x="131" y="2733"/>
              </a:cxn>
              <a:cxn ang="0">
                <a:pos x="102" y="2521"/>
              </a:cxn>
              <a:cxn ang="0">
                <a:pos x="44" y="2269"/>
              </a:cxn>
              <a:cxn ang="0">
                <a:pos x="13" y="2140"/>
              </a:cxn>
              <a:cxn ang="0">
                <a:pos x="88" y="2057"/>
              </a:cxn>
              <a:cxn ang="0">
                <a:pos x="102" y="2119"/>
              </a:cxn>
              <a:cxn ang="0">
                <a:pos x="102" y="2035"/>
              </a:cxn>
              <a:cxn ang="0">
                <a:pos x="247" y="2013"/>
              </a:cxn>
              <a:cxn ang="0">
                <a:pos x="292" y="1949"/>
              </a:cxn>
              <a:cxn ang="0">
                <a:pos x="322" y="1906"/>
              </a:cxn>
              <a:cxn ang="0">
                <a:pos x="366" y="1843"/>
              </a:cxn>
              <a:cxn ang="0">
                <a:pos x="395" y="1778"/>
              </a:cxn>
              <a:cxn ang="0">
                <a:pos x="395" y="1716"/>
              </a:cxn>
              <a:cxn ang="0">
                <a:pos x="395" y="1570"/>
              </a:cxn>
              <a:cxn ang="0">
                <a:pos x="424" y="1484"/>
              </a:cxn>
              <a:cxn ang="0">
                <a:pos x="454" y="1443"/>
              </a:cxn>
              <a:cxn ang="0">
                <a:pos x="424" y="1334"/>
              </a:cxn>
              <a:cxn ang="0">
                <a:pos x="395" y="1292"/>
              </a:cxn>
              <a:cxn ang="0">
                <a:pos x="366" y="1250"/>
              </a:cxn>
              <a:cxn ang="0">
                <a:pos x="335" y="1167"/>
              </a:cxn>
              <a:cxn ang="0">
                <a:pos x="306" y="976"/>
              </a:cxn>
              <a:cxn ang="0">
                <a:pos x="351" y="934"/>
              </a:cxn>
              <a:cxn ang="0">
                <a:pos x="381" y="976"/>
              </a:cxn>
              <a:cxn ang="0">
                <a:pos x="410" y="869"/>
              </a:cxn>
              <a:cxn ang="0">
                <a:pos x="454" y="826"/>
              </a:cxn>
              <a:cxn ang="0">
                <a:pos x="410" y="764"/>
              </a:cxn>
              <a:cxn ang="0">
                <a:pos x="437" y="720"/>
              </a:cxn>
              <a:cxn ang="0">
                <a:pos x="482" y="657"/>
              </a:cxn>
              <a:cxn ang="0">
                <a:pos x="482" y="635"/>
              </a:cxn>
              <a:cxn ang="0">
                <a:pos x="498" y="593"/>
              </a:cxn>
              <a:cxn ang="0">
                <a:pos x="526" y="552"/>
              </a:cxn>
              <a:cxn ang="0">
                <a:pos x="584" y="531"/>
              </a:cxn>
              <a:cxn ang="0">
                <a:pos x="615" y="531"/>
              </a:cxn>
              <a:cxn ang="0">
                <a:pos x="659" y="635"/>
              </a:cxn>
              <a:cxn ang="0">
                <a:pos x="687" y="678"/>
              </a:cxn>
              <a:cxn ang="0">
                <a:pos x="716" y="635"/>
              </a:cxn>
              <a:cxn ang="0">
                <a:pos x="761" y="510"/>
              </a:cxn>
              <a:cxn ang="0">
                <a:pos x="805" y="487"/>
              </a:cxn>
              <a:cxn ang="0">
                <a:pos x="849" y="447"/>
              </a:cxn>
              <a:cxn ang="0">
                <a:pos x="849" y="382"/>
              </a:cxn>
              <a:cxn ang="0">
                <a:pos x="952" y="296"/>
              </a:cxn>
              <a:cxn ang="0">
                <a:pos x="1024" y="255"/>
              </a:cxn>
              <a:cxn ang="0">
                <a:pos x="1009" y="211"/>
              </a:cxn>
              <a:cxn ang="0">
                <a:pos x="1039" y="190"/>
              </a:cxn>
              <a:cxn ang="0">
                <a:pos x="1084" y="149"/>
              </a:cxn>
              <a:cxn ang="0">
                <a:pos x="1127" y="170"/>
              </a:cxn>
              <a:cxn ang="0">
                <a:pos x="1171" y="211"/>
              </a:cxn>
              <a:cxn ang="0">
                <a:pos x="1200" y="276"/>
              </a:cxn>
              <a:cxn ang="0">
                <a:pos x="1245" y="128"/>
              </a:cxn>
              <a:cxn ang="0">
                <a:pos x="1200" y="42"/>
              </a:cxn>
              <a:cxn ang="0">
                <a:pos x="1229" y="65"/>
              </a:cxn>
              <a:cxn ang="0">
                <a:pos x="1229" y="65"/>
              </a:cxn>
              <a:cxn ang="0">
                <a:pos x="1304" y="21"/>
              </a:cxn>
            </a:cxnLst>
            <a:rect l="0" t="0" r="r" b="b"/>
            <a:pathLst>
              <a:path w="1304" h="3666">
                <a:moveTo>
                  <a:pt x="13" y="3666"/>
                </a:moveTo>
                <a:lnTo>
                  <a:pt x="13" y="3621"/>
                </a:lnTo>
                <a:lnTo>
                  <a:pt x="29" y="3600"/>
                </a:lnTo>
                <a:lnTo>
                  <a:pt x="29" y="3538"/>
                </a:lnTo>
                <a:lnTo>
                  <a:pt x="58" y="3517"/>
                </a:lnTo>
                <a:lnTo>
                  <a:pt x="58" y="3475"/>
                </a:lnTo>
                <a:lnTo>
                  <a:pt x="73" y="3454"/>
                </a:lnTo>
                <a:lnTo>
                  <a:pt x="88" y="3454"/>
                </a:lnTo>
                <a:lnTo>
                  <a:pt x="88" y="3411"/>
                </a:lnTo>
                <a:lnTo>
                  <a:pt x="102" y="3389"/>
                </a:lnTo>
                <a:lnTo>
                  <a:pt x="131" y="3389"/>
                </a:lnTo>
                <a:lnTo>
                  <a:pt x="131" y="3327"/>
                </a:lnTo>
                <a:lnTo>
                  <a:pt x="146" y="3284"/>
                </a:lnTo>
                <a:lnTo>
                  <a:pt x="161" y="3263"/>
                </a:lnTo>
                <a:lnTo>
                  <a:pt x="161" y="3221"/>
                </a:lnTo>
                <a:lnTo>
                  <a:pt x="204" y="3221"/>
                </a:lnTo>
                <a:lnTo>
                  <a:pt x="204" y="3198"/>
                </a:lnTo>
                <a:lnTo>
                  <a:pt x="191" y="3198"/>
                </a:lnTo>
                <a:lnTo>
                  <a:pt x="191" y="3177"/>
                </a:lnTo>
                <a:lnTo>
                  <a:pt x="174" y="3177"/>
                </a:lnTo>
                <a:lnTo>
                  <a:pt x="174" y="3158"/>
                </a:lnTo>
                <a:lnTo>
                  <a:pt x="146" y="3115"/>
                </a:lnTo>
                <a:lnTo>
                  <a:pt x="146" y="3094"/>
                </a:lnTo>
                <a:lnTo>
                  <a:pt x="161" y="3094"/>
                </a:lnTo>
                <a:lnTo>
                  <a:pt x="161" y="3072"/>
                </a:lnTo>
                <a:lnTo>
                  <a:pt x="146" y="3072"/>
                </a:lnTo>
                <a:lnTo>
                  <a:pt x="146" y="3029"/>
                </a:lnTo>
                <a:lnTo>
                  <a:pt x="131" y="3051"/>
                </a:lnTo>
                <a:lnTo>
                  <a:pt x="116" y="3007"/>
                </a:lnTo>
                <a:lnTo>
                  <a:pt x="116" y="2881"/>
                </a:lnTo>
                <a:lnTo>
                  <a:pt x="131" y="2881"/>
                </a:lnTo>
                <a:lnTo>
                  <a:pt x="146" y="2818"/>
                </a:lnTo>
                <a:lnTo>
                  <a:pt x="131" y="2733"/>
                </a:lnTo>
                <a:lnTo>
                  <a:pt x="116" y="2671"/>
                </a:lnTo>
                <a:lnTo>
                  <a:pt x="102" y="2563"/>
                </a:lnTo>
                <a:lnTo>
                  <a:pt x="102" y="2521"/>
                </a:lnTo>
                <a:lnTo>
                  <a:pt x="88" y="2478"/>
                </a:lnTo>
                <a:lnTo>
                  <a:pt x="88" y="2457"/>
                </a:lnTo>
                <a:lnTo>
                  <a:pt x="44" y="2269"/>
                </a:lnTo>
                <a:lnTo>
                  <a:pt x="0" y="2183"/>
                </a:lnTo>
                <a:lnTo>
                  <a:pt x="29" y="2163"/>
                </a:lnTo>
                <a:lnTo>
                  <a:pt x="13" y="2140"/>
                </a:lnTo>
                <a:lnTo>
                  <a:pt x="58" y="2119"/>
                </a:lnTo>
                <a:lnTo>
                  <a:pt x="73" y="2075"/>
                </a:lnTo>
                <a:lnTo>
                  <a:pt x="88" y="2057"/>
                </a:lnTo>
                <a:lnTo>
                  <a:pt x="102" y="2057"/>
                </a:lnTo>
                <a:lnTo>
                  <a:pt x="88" y="2098"/>
                </a:lnTo>
                <a:lnTo>
                  <a:pt x="102" y="2119"/>
                </a:lnTo>
                <a:lnTo>
                  <a:pt x="116" y="2098"/>
                </a:lnTo>
                <a:lnTo>
                  <a:pt x="116" y="2075"/>
                </a:lnTo>
                <a:lnTo>
                  <a:pt x="102" y="2035"/>
                </a:lnTo>
                <a:lnTo>
                  <a:pt x="146" y="2035"/>
                </a:lnTo>
                <a:lnTo>
                  <a:pt x="204" y="2013"/>
                </a:lnTo>
                <a:lnTo>
                  <a:pt x="247" y="2013"/>
                </a:lnTo>
                <a:lnTo>
                  <a:pt x="263" y="1992"/>
                </a:lnTo>
                <a:lnTo>
                  <a:pt x="292" y="1970"/>
                </a:lnTo>
                <a:lnTo>
                  <a:pt x="292" y="1949"/>
                </a:lnTo>
                <a:lnTo>
                  <a:pt x="306" y="1949"/>
                </a:lnTo>
                <a:lnTo>
                  <a:pt x="306" y="1928"/>
                </a:lnTo>
                <a:lnTo>
                  <a:pt x="322" y="1906"/>
                </a:lnTo>
                <a:lnTo>
                  <a:pt x="335" y="1906"/>
                </a:lnTo>
                <a:lnTo>
                  <a:pt x="366" y="1884"/>
                </a:lnTo>
                <a:lnTo>
                  <a:pt x="366" y="1843"/>
                </a:lnTo>
                <a:lnTo>
                  <a:pt x="381" y="1843"/>
                </a:lnTo>
                <a:lnTo>
                  <a:pt x="381" y="1822"/>
                </a:lnTo>
                <a:lnTo>
                  <a:pt x="395" y="1778"/>
                </a:lnTo>
                <a:lnTo>
                  <a:pt x="410" y="1778"/>
                </a:lnTo>
                <a:lnTo>
                  <a:pt x="410" y="1716"/>
                </a:lnTo>
                <a:lnTo>
                  <a:pt x="395" y="1716"/>
                </a:lnTo>
                <a:lnTo>
                  <a:pt x="395" y="1695"/>
                </a:lnTo>
                <a:lnTo>
                  <a:pt x="366" y="1654"/>
                </a:lnTo>
                <a:lnTo>
                  <a:pt x="395" y="1570"/>
                </a:lnTo>
                <a:lnTo>
                  <a:pt x="395" y="1505"/>
                </a:lnTo>
                <a:lnTo>
                  <a:pt x="410" y="1505"/>
                </a:lnTo>
                <a:lnTo>
                  <a:pt x="424" y="1484"/>
                </a:lnTo>
                <a:lnTo>
                  <a:pt x="410" y="1461"/>
                </a:lnTo>
                <a:lnTo>
                  <a:pt x="424" y="1443"/>
                </a:lnTo>
                <a:lnTo>
                  <a:pt x="454" y="1443"/>
                </a:lnTo>
                <a:lnTo>
                  <a:pt x="437" y="1419"/>
                </a:lnTo>
                <a:lnTo>
                  <a:pt x="437" y="1377"/>
                </a:lnTo>
                <a:lnTo>
                  <a:pt x="424" y="1334"/>
                </a:lnTo>
                <a:lnTo>
                  <a:pt x="424" y="1271"/>
                </a:lnTo>
                <a:lnTo>
                  <a:pt x="410" y="1271"/>
                </a:lnTo>
                <a:lnTo>
                  <a:pt x="395" y="1292"/>
                </a:lnTo>
                <a:lnTo>
                  <a:pt x="381" y="1271"/>
                </a:lnTo>
                <a:lnTo>
                  <a:pt x="366" y="1271"/>
                </a:lnTo>
                <a:lnTo>
                  <a:pt x="366" y="1250"/>
                </a:lnTo>
                <a:lnTo>
                  <a:pt x="351" y="1250"/>
                </a:lnTo>
                <a:lnTo>
                  <a:pt x="351" y="1207"/>
                </a:lnTo>
                <a:lnTo>
                  <a:pt x="335" y="1167"/>
                </a:lnTo>
                <a:lnTo>
                  <a:pt x="335" y="1038"/>
                </a:lnTo>
                <a:lnTo>
                  <a:pt x="351" y="996"/>
                </a:lnTo>
                <a:lnTo>
                  <a:pt x="306" y="976"/>
                </a:lnTo>
                <a:lnTo>
                  <a:pt x="306" y="910"/>
                </a:lnTo>
                <a:lnTo>
                  <a:pt x="322" y="910"/>
                </a:lnTo>
                <a:lnTo>
                  <a:pt x="351" y="934"/>
                </a:lnTo>
                <a:lnTo>
                  <a:pt x="351" y="976"/>
                </a:lnTo>
                <a:lnTo>
                  <a:pt x="366" y="996"/>
                </a:lnTo>
                <a:lnTo>
                  <a:pt x="381" y="976"/>
                </a:lnTo>
                <a:lnTo>
                  <a:pt x="381" y="934"/>
                </a:lnTo>
                <a:lnTo>
                  <a:pt x="410" y="934"/>
                </a:lnTo>
                <a:lnTo>
                  <a:pt x="410" y="869"/>
                </a:lnTo>
                <a:lnTo>
                  <a:pt x="437" y="869"/>
                </a:lnTo>
                <a:lnTo>
                  <a:pt x="437" y="847"/>
                </a:lnTo>
                <a:lnTo>
                  <a:pt x="454" y="826"/>
                </a:lnTo>
                <a:lnTo>
                  <a:pt x="424" y="783"/>
                </a:lnTo>
                <a:lnTo>
                  <a:pt x="395" y="764"/>
                </a:lnTo>
                <a:lnTo>
                  <a:pt x="410" y="764"/>
                </a:lnTo>
                <a:lnTo>
                  <a:pt x="410" y="743"/>
                </a:lnTo>
                <a:lnTo>
                  <a:pt x="437" y="743"/>
                </a:lnTo>
                <a:lnTo>
                  <a:pt x="437" y="720"/>
                </a:lnTo>
                <a:lnTo>
                  <a:pt x="468" y="720"/>
                </a:lnTo>
                <a:lnTo>
                  <a:pt x="482" y="699"/>
                </a:lnTo>
                <a:lnTo>
                  <a:pt x="482" y="657"/>
                </a:lnTo>
                <a:lnTo>
                  <a:pt x="498" y="657"/>
                </a:lnTo>
                <a:lnTo>
                  <a:pt x="498" y="635"/>
                </a:lnTo>
                <a:lnTo>
                  <a:pt x="482" y="635"/>
                </a:lnTo>
                <a:lnTo>
                  <a:pt x="482" y="614"/>
                </a:lnTo>
                <a:lnTo>
                  <a:pt x="498" y="614"/>
                </a:lnTo>
                <a:lnTo>
                  <a:pt x="498" y="593"/>
                </a:lnTo>
                <a:lnTo>
                  <a:pt x="513" y="593"/>
                </a:lnTo>
                <a:lnTo>
                  <a:pt x="513" y="573"/>
                </a:lnTo>
                <a:lnTo>
                  <a:pt x="526" y="552"/>
                </a:lnTo>
                <a:lnTo>
                  <a:pt x="570" y="552"/>
                </a:lnTo>
                <a:lnTo>
                  <a:pt x="570" y="531"/>
                </a:lnTo>
                <a:lnTo>
                  <a:pt x="584" y="531"/>
                </a:lnTo>
                <a:lnTo>
                  <a:pt x="600" y="552"/>
                </a:lnTo>
                <a:lnTo>
                  <a:pt x="600" y="531"/>
                </a:lnTo>
                <a:lnTo>
                  <a:pt x="615" y="531"/>
                </a:lnTo>
                <a:lnTo>
                  <a:pt x="615" y="552"/>
                </a:lnTo>
                <a:lnTo>
                  <a:pt x="659" y="614"/>
                </a:lnTo>
                <a:lnTo>
                  <a:pt x="659" y="635"/>
                </a:lnTo>
                <a:lnTo>
                  <a:pt x="673" y="657"/>
                </a:lnTo>
                <a:lnTo>
                  <a:pt x="687" y="657"/>
                </a:lnTo>
                <a:lnTo>
                  <a:pt x="687" y="678"/>
                </a:lnTo>
                <a:lnTo>
                  <a:pt x="703" y="678"/>
                </a:lnTo>
                <a:lnTo>
                  <a:pt x="703" y="635"/>
                </a:lnTo>
                <a:lnTo>
                  <a:pt x="716" y="635"/>
                </a:lnTo>
                <a:lnTo>
                  <a:pt x="747" y="573"/>
                </a:lnTo>
                <a:lnTo>
                  <a:pt x="761" y="552"/>
                </a:lnTo>
                <a:lnTo>
                  <a:pt x="761" y="510"/>
                </a:lnTo>
                <a:lnTo>
                  <a:pt x="792" y="510"/>
                </a:lnTo>
                <a:lnTo>
                  <a:pt x="792" y="468"/>
                </a:lnTo>
                <a:lnTo>
                  <a:pt x="805" y="487"/>
                </a:lnTo>
                <a:lnTo>
                  <a:pt x="805" y="468"/>
                </a:lnTo>
                <a:lnTo>
                  <a:pt x="834" y="468"/>
                </a:lnTo>
                <a:lnTo>
                  <a:pt x="849" y="447"/>
                </a:lnTo>
                <a:lnTo>
                  <a:pt x="834" y="402"/>
                </a:lnTo>
                <a:lnTo>
                  <a:pt x="834" y="382"/>
                </a:lnTo>
                <a:lnTo>
                  <a:pt x="849" y="382"/>
                </a:lnTo>
                <a:lnTo>
                  <a:pt x="849" y="320"/>
                </a:lnTo>
                <a:lnTo>
                  <a:pt x="907" y="320"/>
                </a:lnTo>
                <a:lnTo>
                  <a:pt x="952" y="296"/>
                </a:lnTo>
                <a:lnTo>
                  <a:pt x="966" y="276"/>
                </a:lnTo>
                <a:lnTo>
                  <a:pt x="1009" y="276"/>
                </a:lnTo>
                <a:lnTo>
                  <a:pt x="1024" y="255"/>
                </a:lnTo>
                <a:lnTo>
                  <a:pt x="1024" y="232"/>
                </a:lnTo>
                <a:lnTo>
                  <a:pt x="1009" y="232"/>
                </a:lnTo>
                <a:lnTo>
                  <a:pt x="1009" y="211"/>
                </a:lnTo>
                <a:lnTo>
                  <a:pt x="1024" y="211"/>
                </a:lnTo>
                <a:lnTo>
                  <a:pt x="1024" y="190"/>
                </a:lnTo>
                <a:lnTo>
                  <a:pt x="1039" y="190"/>
                </a:lnTo>
                <a:lnTo>
                  <a:pt x="1054" y="170"/>
                </a:lnTo>
                <a:lnTo>
                  <a:pt x="1054" y="149"/>
                </a:lnTo>
                <a:lnTo>
                  <a:pt x="1084" y="149"/>
                </a:lnTo>
                <a:lnTo>
                  <a:pt x="1084" y="128"/>
                </a:lnTo>
                <a:lnTo>
                  <a:pt x="1113" y="149"/>
                </a:lnTo>
                <a:lnTo>
                  <a:pt x="1127" y="170"/>
                </a:lnTo>
                <a:lnTo>
                  <a:pt x="1113" y="190"/>
                </a:lnTo>
                <a:lnTo>
                  <a:pt x="1127" y="190"/>
                </a:lnTo>
                <a:lnTo>
                  <a:pt x="1171" y="211"/>
                </a:lnTo>
                <a:lnTo>
                  <a:pt x="1185" y="211"/>
                </a:lnTo>
                <a:lnTo>
                  <a:pt x="1185" y="255"/>
                </a:lnTo>
                <a:lnTo>
                  <a:pt x="1200" y="276"/>
                </a:lnTo>
                <a:lnTo>
                  <a:pt x="1216" y="232"/>
                </a:lnTo>
                <a:lnTo>
                  <a:pt x="1229" y="170"/>
                </a:lnTo>
                <a:lnTo>
                  <a:pt x="1245" y="128"/>
                </a:lnTo>
                <a:lnTo>
                  <a:pt x="1185" y="65"/>
                </a:lnTo>
                <a:lnTo>
                  <a:pt x="1185" y="42"/>
                </a:lnTo>
                <a:lnTo>
                  <a:pt x="1200" y="42"/>
                </a:lnTo>
                <a:lnTo>
                  <a:pt x="1200" y="21"/>
                </a:lnTo>
                <a:lnTo>
                  <a:pt x="1216" y="21"/>
                </a:lnTo>
                <a:lnTo>
                  <a:pt x="1229" y="65"/>
                </a:lnTo>
                <a:lnTo>
                  <a:pt x="1245" y="42"/>
                </a:lnTo>
                <a:lnTo>
                  <a:pt x="1260" y="42"/>
                </a:lnTo>
                <a:lnTo>
                  <a:pt x="1229" y="65"/>
                </a:lnTo>
                <a:lnTo>
                  <a:pt x="1273" y="84"/>
                </a:lnTo>
                <a:lnTo>
                  <a:pt x="1273" y="42"/>
                </a:lnTo>
                <a:lnTo>
                  <a:pt x="1304" y="21"/>
                </a:lnTo>
                <a:lnTo>
                  <a:pt x="1304" y="0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3652838" y="4369308"/>
            <a:ext cx="2533650" cy="768350"/>
          </a:xfrm>
          <a:custGeom>
            <a:avLst/>
            <a:gdLst/>
            <a:ahLst/>
            <a:cxnLst>
              <a:cxn ang="0">
                <a:pos x="3178" y="1269"/>
              </a:cxn>
              <a:cxn ang="0">
                <a:pos x="3149" y="1166"/>
              </a:cxn>
              <a:cxn ang="0">
                <a:pos x="3164" y="1079"/>
              </a:cxn>
              <a:cxn ang="0">
                <a:pos x="3075" y="932"/>
              </a:cxn>
              <a:cxn ang="0">
                <a:pos x="3104" y="742"/>
              </a:cxn>
              <a:cxn ang="0">
                <a:pos x="3134" y="593"/>
              </a:cxn>
              <a:cxn ang="0">
                <a:pos x="3031" y="360"/>
              </a:cxn>
              <a:cxn ang="0">
                <a:pos x="2900" y="274"/>
              </a:cxn>
              <a:cxn ang="0">
                <a:pos x="2840" y="234"/>
              </a:cxn>
              <a:cxn ang="0">
                <a:pos x="2650" y="297"/>
              </a:cxn>
              <a:cxn ang="0">
                <a:pos x="2563" y="360"/>
              </a:cxn>
              <a:cxn ang="0">
                <a:pos x="2447" y="274"/>
              </a:cxn>
              <a:cxn ang="0">
                <a:pos x="2402" y="318"/>
              </a:cxn>
              <a:cxn ang="0">
                <a:pos x="2343" y="360"/>
              </a:cxn>
              <a:cxn ang="0">
                <a:pos x="2284" y="382"/>
              </a:cxn>
              <a:cxn ang="0">
                <a:pos x="2269" y="297"/>
              </a:cxn>
              <a:cxn ang="0">
                <a:pos x="2109" y="274"/>
              </a:cxn>
              <a:cxn ang="0">
                <a:pos x="2035" y="148"/>
              </a:cxn>
              <a:cxn ang="0">
                <a:pos x="1932" y="234"/>
              </a:cxn>
              <a:cxn ang="0">
                <a:pos x="1801" y="360"/>
              </a:cxn>
              <a:cxn ang="0">
                <a:pos x="1713" y="530"/>
              </a:cxn>
              <a:cxn ang="0">
                <a:pos x="1640" y="572"/>
              </a:cxn>
              <a:cxn ang="0">
                <a:pos x="1553" y="614"/>
              </a:cxn>
              <a:cxn ang="0">
                <a:pos x="1509" y="551"/>
              </a:cxn>
              <a:cxn ang="0">
                <a:pos x="1478" y="424"/>
              </a:cxn>
              <a:cxn ang="0">
                <a:pos x="1420" y="403"/>
              </a:cxn>
              <a:cxn ang="0">
                <a:pos x="1375" y="274"/>
              </a:cxn>
              <a:cxn ang="0">
                <a:pos x="1274" y="212"/>
              </a:cxn>
              <a:cxn ang="0">
                <a:pos x="1010" y="148"/>
              </a:cxn>
              <a:cxn ang="0">
                <a:pos x="892" y="105"/>
              </a:cxn>
              <a:cxn ang="0">
                <a:pos x="819" y="105"/>
              </a:cxn>
              <a:cxn ang="0">
                <a:pos x="790" y="234"/>
              </a:cxn>
              <a:cxn ang="0">
                <a:pos x="628" y="297"/>
              </a:cxn>
              <a:cxn ang="0">
                <a:pos x="481" y="253"/>
              </a:cxn>
              <a:cxn ang="0">
                <a:pos x="395" y="212"/>
              </a:cxn>
              <a:cxn ang="0">
                <a:pos x="321" y="148"/>
              </a:cxn>
              <a:cxn ang="0">
                <a:pos x="234" y="127"/>
              </a:cxn>
              <a:cxn ang="0">
                <a:pos x="189" y="105"/>
              </a:cxn>
              <a:cxn ang="0">
                <a:pos x="102" y="0"/>
              </a:cxn>
              <a:cxn ang="0">
                <a:pos x="14" y="42"/>
              </a:cxn>
              <a:cxn ang="0">
                <a:pos x="28" y="105"/>
              </a:cxn>
              <a:cxn ang="0">
                <a:pos x="117" y="253"/>
              </a:cxn>
              <a:cxn ang="0">
                <a:pos x="131" y="274"/>
              </a:cxn>
              <a:cxn ang="0">
                <a:pos x="87" y="382"/>
              </a:cxn>
              <a:cxn ang="0">
                <a:pos x="175" y="551"/>
              </a:cxn>
              <a:cxn ang="0">
                <a:pos x="234" y="655"/>
              </a:cxn>
              <a:cxn ang="0">
                <a:pos x="336" y="868"/>
              </a:cxn>
              <a:cxn ang="0">
                <a:pos x="395" y="975"/>
              </a:cxn>
              <a:cxn ang="0">
                <a:pos x="321" y="996"/>
              </a:cxn>
              <a:cxn ang="0">
                <a:pos x="234" y="1079"/>
              </a:cxn>
              <a:cxn ang="0">
                <a:pos x="175" y="1058"/>
              </a:cxn>
              <a:cxn ang="0">
                <a:pos x="102" y="1079"/>
              </a:cxn>
              <a:cxn ang="0">
                <a:pos x="43" y="1209"/>
              </a:cxn>
              <a:cxn ang="0">
                <a:pos x="43" y="1335"/>
              </a:cxn>
            </a:cxnLst>
            <a:rect l="0" t="0" r="r" b="b"/>
            <a:pathLst>
              <a:path w="3192" h="1335">
                <a:moveTo>
                  <a:pt x="3192" y="1312"/>
                </a:moveTo>
                <a:lnTo>
                  <a:pt x="3192" y="1290"/>
                </a:lnTo>
                <a:lnTo>
                  <a:pt x="3178" y="1290"/>
                </a:lnTo>
                <a:lnTo>
                  <a:pt x="3178" y="1269"/>
                </a:lnTo>
                <a:lnTo>
                  <a:pt x="3149" y="1269"/>
                </a:lnTo>
                <a:lnTo>
                  <a:pt x="3134" y="1248"/>
                </a:lnTo>
                <a:lnTo>
                  <a:pt x="3149" y="1228"/>
                </a:lnTo>
                <a:lnTo>
                  <a:pt x="3149" y="1166"/>
                </a:lnTo>
                <a:lnTo>
                  <a:pt x="3164" y="1144"/>
                </a:lnTo>
                <a:lnTo>
                  <a:pt x="3164" y="1102"/>
                </a:lnTo>
                <a:lnTo>
                  <a:pt x="3149" y="1102"/>
                </a:lnTo>
                <a:lnTo>
                  <a:pt x="3164" y="1079"/>
                </a:lnTo>
                <a:lnTo>
                  <a:pt x="3149" y="1058"/>
                </a:lnTo>
                <a:lnTo>
                  <a:pt x="3149" y="996"/>
                </a:lnTo>
                <a:lnTo>
                  <a:pt x="3134" y="975"/>
                </a:lnTo>
                <a:lnTo>
                  <a:pt x="3075" y="932"/>
                </a:lnTo>
                <a:lnTo>
                  <a:pt x="3075" y="889"/>
                </a:lnTo>
                <a:lnTo>
                  <a:pt x="3089" y="848"/>
                </a:lnTo>
                <a:lnTo>
                  <a:pt x="3134" y="785"/>
                </a:lnTo>
                <a:lnTo>
                  <a:pt x="3104" y="742"/>
                </a:lnTo>
                <a:lnTo>
                  <a:pt x="3119" y="697"/>
                </a:lnTo>
                <a:lnTo>
                  <a:pt x="3104" y="676"/>
                </a:lnTo>
                <a:lnTo>
                  <a:pt x="3119" y="676"/>
                </a:lnTo>
                <a:lnTo>
                  <a:pt x="3134" y="593"/>
                </a:lnTo>
                <a:lnTo>
                  <a:pt x="3119" y="551"/>
                </a:lnTo>
                <a:lnTo>
                  <a:pt x="3089" y="508"/>
                </a:lnTo>
                <a:lnTo>
                  <a:pt x="3047" y="382"/>
                </a:lnTo>
                <a:lnTo>
                  <a:pt x="3031" y="360"/>
                </a:lnTo>
                <a:lnTo>
                  <a:pt x="2973" y="339"/>
                </a:lnTo>
                <a:lnTo>
                  <a:pt x="2943" y="318"/>
                </a:lnTo>
                <a:lnTo>
                  <a:pt x="2928" y="274"/>
                </a:lnTo>
                <a:lnTo>
                  <a:pt x="2900" y="274"/>
                </a:lnTo>
                <a:lnTo>
                  <a:pt x="2885" y="234"/>
                </a:lnTo>
                <a:lnTo>
                  <a:pt x="2885" y="212"/>
                </a:lnTo>
                <a:lnTo>
                  <a:pt x="2856" y="212"/>
                </a:lnTo>
                <a:lnTo>
                  <a:pt x="2840" y="234"/>
                </a:lnTo>
                <a:lnTo>
                  <a:pt x="2796" y="234"/>
                </a:lnTo>
                <a:lnTo>
                  <a:pt x="2738" y="274"/>
                </a:lnTo>
                <a:lnTo>
                  <a:pt x="2738" y="297"/>
                </a:lnTo>
                <a:lnTo>
                  <a:pt x="2650" y="297"/>
                </a:lnTo>
                <a:lnTo>
                  <a:pt x="2635" y="318"/>
                </a:lnTo>
                <a:lnTo>
                  <a:pt x="2607" y="318"/>
                </a:lnTo>
                <a:lnTo>
                  <a:pt x="2591" y="360"/>
                </a:lnTo>
                <a:lnTo>
                  <a:pt x="2563" y="360"/>
                </a:lnTo>
                <a:lnTo>
                  <a:pt x="2548" y="318"/>
                </a:lnTo>
                <a:lnTo>
                  <a:pt x="2460" y="318"/>
                </a:lnTo>
                <a:lnTo>
                  <a:pt x="2447" y="297"/>
                </a:lnTo>
                <a:lnTo>
                  <a:pt x="2447" y="274"/>
                </a:lnTo>
                <a:lnTo>
                  <a:pt x="2416" y="297"/>
                </a:lnTo>
                <a:lnTo>
                  <a:pt x="2402" y="318"/>
                </a:lnTo>
                <a:lnTo>
                  <a:pt x="2402" y="339"/>
                </a:lnTo>
                <a:lnTo>
                  <a:pt x="2402" y="318"/>
                </a:lnTo>
                <a:lnTo>
                  <a:pt x="2372" y="318"/>
                </a:lnTo>
                <a:lnTo>
                  <a:pt x="2386" y="339"/>
                </a:lnTo>
                <a:lnTo>
                  <a:pt x="2372" y="360"/>
                </a:lnTo>
                <a:lnTo>
                  <a:pt x="2343" y="360"/>
                </a:lnTo>
                <a:lnTo>
                  <a:pt x="2343" y="382"/>
                </a:lnTo>
                <a:lnTo>
                  <a:pt x="2314" y="403"/>
                </a:lnTo>
                <a:lnTo>
                  <a:pt x="2284" y="403"/>
                </a:lnTo>
                <a:lnTo>
                  <a:pt x="2284" y="382"/>
                </a:lnTo>
                <a:lnTo>
                  <a:pt x="2269" y="382"/>
                </a:lnTo>
                <a:lnTo>
                  <a:pt x="2269" y="339"/>
                </a:lnTo>
                <a:lnTo>
                  <a:pt x="2284" y="318"/>
                </a:lnTo>
                <a:lnTo>
                  <a:pt x="2269" y="297"/>
                </a:lnTo>
                <a:lnTo>
                  <a:pt x="2225" y="274"/>
                </a:lnTo>
                <a:lnTo>
                  <a:pt x="2225" y="297"/>
                </a:lnTo>
                <a:lnTo>
                  <a:pt x="2211" y="274"/>
                </a:lnTo>
                <a:lnTo>
                  <a:pt x="2109" y="274"/>
                </a:lnTo>
                <a:lnTo>
                  <a:pt x="2079" y="297"/>
                </a:lnTo>
                <a:lnTo>
                  <a:pt x="2065" y="253"/>
                </a:lnTo>
                <a:lnTo>
                  <a:pt x="2065" y="191"/>
                </a:lnTo>
                <a:lnTo>
                  <a:pt x="2035" y="148"/>
                </a:lnTo>
                <a:lnTo>
                  <a:pt x="1991" y="212"/>
                </a:lnTo>
                <a:lnTo>
                  <a:pt x="1947" y="191"/>
                </a:lnTo>
                <a:lnTo>
                  <a:pt x="1932" y="212"/>
                </a:lnTo>
                <a:lnTo>
                  <a:pt x="1932" y="234"/>
                </a:lnTo>
                <a:lnTo>
                  <a:pt x="1903" y="253"/>
                </a:lnTo>
                <a:lnTo>
                  <a:pt x="1874" y="339"/>
                </a:lnTo>
                <a:lnTo>
                  <a:pt x="1845" y="360"/>
                </a:lnTo>
                <a:lnTo>
                  <a:pt x="1801" y="360"/>
                </a:lnTo>
                <a:lnTo>
                  <a:pt x="1801" y="403"/>
                </a:lnTo>
                <a:lnTo>
                  <a:pt x="1772" y="445"/>
                </a:lnTo>
                <a:lnTo>
                  <a:pt x="1713" y="487"/>
                </a:lnTo>
                <a:lnTo>
                  <a:pt x="1713" y="530"/>
                </a:lnTo>
                <a:lnTo>
                  <a:pt x="1669" y="530"/>
                </a:lnTo>
                <a:lnTo>
                  <a:pt x="1654" y="551"/>
                </a:lnTo>
                <a:lnTo>
                  <a:pt x="1640" y="551"/>
                </a:lnTo>
                <a:lnTo>
                  <a:pt x="1640" y="572"/>
                </a:lnTo>
                <a:lnTo>
                  <a:pt x="1624" y="593"/>
                </a:lnTo>
                <a:lnTo>
                  <a:pt x="1581" y="593"/>
                </a:lnTo>
                <a:lnTo>
                  <a:pt x="1581" y="614"/>
                </a:lnTo>
                <a:lnTo>
                  <a:pt x="1553" y="614"/>
                </a:lnTo>
                <a:lnTo>
                  <a:pt x="1536" y="593"/>
                </a:lnTo>
                <a:lnTo>
                  <a:pt x="1522" y="593"/>
                </a:lnTo>
                <a:lnTo>
                  <a:pt x="1522" y="572"/>
                </a:lnTo>
                <a:lnTo>
                  <a:pt x="1509" y="551"/>
                </a:lnTo>
                <a:lnTo>
                  <a:pt x="1492" y="551"/>
                </a:lnTo>
                <a:lnTo>
                  <a:pt x="1492" y="530"/>
                </a:lnTo>
                <a:lnTo>
                  <a:pt x="1478" y="530"/>
                </a:lnTo>
                <a:lnTo>
                  <a:pt x="1478" y="424"/>
                </a:lnTo>
                <a:lnTo>
                  <a:pt x="1463" y="424"/>
                </a:lnTo>
                <a:lnTo>
                  <a:pt x="1463" y="403"/>
                </a:lnTo>
                <a:lnTo>
                  <a:pt x="1434" y="382"/>
                </a:lnTo>
                <a:lnTo>
                  <a:pt x="1420" y="403"/>
                </a:lnTo>
                <a:lnTo>
                  <a:pt x="1390" y="382"/>
                </a:lnTo>
                <a:lnTo>
                  <a:pt x="1375" y="360"/>
                </a:lnTo>
                <a:lnTo>
                  <a:pt x="1362" y="297"/>
                </a:lnTo>
                <a:lnTo>
                  <a:pt x="1375" y="274"/>
                </a:lnTo>
                <a:lnTo>
                  <a:pt x="1362" y="253"/>
                </a:lnTo>
                <a:lnTo>
                  <a:pt x="1304" y="253"/>
                </a:lnTo>
                <a:lnTo>
                  <a:pt x="1304" y="212"/>
                </a:lnTo>
                <a:lnTo>
                  <a:pt x="1274" y="212"/>
                </a:lnTo>
                <a:lnTo>
                  <a:pt x="1229" y="234"/>
                </a:lnTo>
                <a:lnTo>
                  <a:pt x="1142" y="191"/>
                </a:lnTo>
                <a:lnTo>
                  <a:pt x="1068" y="148"/>
                </a:lnTo>
                <a:lnTo>
                  <a:pt x="1010" y="148"/>
                </a:lnTo>
                <a:lnTo>
                  <a:pt x="996" y="170"/>
                </a:lnTo>
                <a:lnTo>
                  <a:pt x="967" y="148"/>
                </a:lnTo>
                <a:lnTo>
                  <a:pt x="951" y="105"/>
                </a:lnTo>
                <a:lnTo>
                  <a:pt x="892" y="105"/>
                </a:lnTo>
                <a:lnTo>
                  <a:pt x="878" y="127"/>
                </a:lnTo>
                <a:lnTo>
                  <a:pt x="850" y="127"/>
                </a:lnTo>
                <a:lnTo>
                  <a:pt x="834" y="105"/>
                </a:lnTo>
                <a:lnTo>
                  <a:pt x="819" y="105"/>
                </a:lnTo>
                <a:lnTo>
                  <a:pt x="790" y="127"/>
                </a:lnTo>
                <a:lnTo>
                  <a:pt x="775" y="170"/>
                </a:lnTo>
                <a:lnTo>
                  <a:pt x="775" y="191"/>
                </a:lnTo>
                <a:lnTo>
                  <a:pt x="790" y="234"/>
                </a:lnTo>
                <a:lnTo>
                  <a:pt x="687" y="253"/>
                </a:lnTo>
                <a:lnTo>
                  <a:pt x="672" y="274"/>
                </a:lnTo>
                <a:lnTo>
                  <a:pt x="628" y="274"/>
                </a:lnTo>
                <a:lnTo>
                  <a:pt x="628" y="297"/>
                </a:lnTo>
                <a:lnTo>
                  <a:pt x="557" y="297"/>
                </a:lnTo>
                <a:lnTo>
                  <a:pt x="557" y="339"/>
                </a:lnTo>
                <a:lnTo>
                  <a:pt x="481" y="297"/>
                </a:lnTo>
                <a:lnTo>
                  <a:pt x="481" y="253"/>
                </a:lnTo>
                <a:lnTo>
                  <a:pt x="468" y="253"/>
                </a:lnTo>
                <a:lnTo>
                  <a:pt x="438" y="274"/>
                </a:lnTo>
                <a:lnTo>
                  <a:pt x="395" y="253"/>
                </a:lnTo>
                <a:lnTo>
                  <a:pt x="395" y="212"/>
                </a:lnTo>
                <a:lnTo>
                  <a:pt x="380" y="212"/>
                </a:lnTo>
                <a:lnTo>
                  <a:pt x="380" y="170"/>
                </a:lnTo>
                <a:lnTo>
                  <a:pt x="350" y="148"/>
                </a:lnTo>
                <a:lnTo>
                  <a:pt x="321" y="148"/>
                </a:lnTo>
                <a:lnTo>
                  <a:pt x="306" y="127"/>
                </a:lnTo>
                <a:lnTo>
                  <a:pt x="292" y="127"/>
                </a:lnTo>
                <a:lnTo>
                  <a:pt x="278" y="148"/>
                </a:lnTo>
                <a:lnTo>
                  <a:pt x="234" y="127"/>
                </a:lnTo>
                <a:lnTo>
                  <a:pt x="234" y="105"/>
                </a:lnTo>
                <a:lnTo>
                  <a:pt x="218" y="105"/>
                </a:lnTo>
                <a:lnTo>
                  <a:pt x="204" y="83"/>
                </a:lnTo>
                <a:lnTo>
                  <a:pt x="189" y="105"/>
                </a:lnTo>
                <a:lnTo>
                  <a:pt x="175" y="105"/>
                </a:lnTo>
                <a:lnTo>
                  <a:pt x="160" y="83"/>
                </a:lnTo>
                <a:lnTo>
                  <a:pt x="102" y="83"/>
                </a:lnTo>
                <a:lnTo>
                  <a:pt x="102" y="0"/>
                </a:lnTo>
                <a:lnTo>
                  <a:pt x="87" y="0"/>
                </a:lnTo>
                <a:lnTo>
                  <a:pt x="73" y="21"/>
                </a:lnTo>
                <a:lnTo>
                  <a:pt x="14" y="21"/>
                </a:lnTo>
                <a:lnTo>
                  <a:pt x="14" y="42"/>
                </a:lnTo>
                <a:lnTo>
                  <a:pt x="28" y="62"/>
                </a:lnTo>
                <a:lnTo>
                  <a:pt x="0" y="83"/>
                </a:lnTo>
                <a:lnTo>
                  <a:pt x="14" y="105"/>
                </a:lnTo>
                <a:lnTo>
                  <a:pt x="28" y="105"/>
                </a:lnTo>
                <a:lnTo>
                  <a:pt x="43" y="127"/>
                </a:lnTo>
                <a:lnTo>
                  <a:pt x="57" y="170"/>
                </a:lnTo>
                <a:lnTo>
                  <a:pt x="87" y="234"/>
                </a:lnTo>
                <a:lnTo>
                  <a:pt x="117" y="253"/>
                </a:lnTo>
                <a:lnTo>
                  <a:pt x="131" y="234"/>
                </a:lnTo>
                <a:lnTo>
                  <a:pt x="147" y="234"/>
                </a:lnTo>
                <a:lnTo>
                  <a:pt x="160" y="253"/>
                </a:lnTo>
                <a:lnTo>
                  <a:pt x="131" y="274"/>
                </a:lnTo>
                <a:lnTo>
                  <a:pt x="131" y="297"/>
                </a:lnTo>
                <a:lnTo>
                  <a:pt x="102" y="339"/>
                </a:lnTo>
                <a:lnTo>
                  <a:pt x="102" y="360"/>
                </a:lnTo>
                <a:lnTo>
                  <a:pt x="87" y="382"/>
                </a:lnTo>
                <a:lnTo>
                  <a:pt x="117" y="445"/>
                </a:lnTo>
                <a:lnTo>
                  <a:pt x="131" y="487"/>
                </a:lnTo>
                <a:lnTo>
                  <a:pt x="175" y="530"/>
                </a:lnTo>
                <a:lnTo>
                  <a:pt x="175" y="551"/>
                </a:lnTo>
                <a:lnTo>
                  <a:pt x="189" y="593"/>
                </a:lnTo>
                <a:lnTo>
                  <a:pt x="218" y="593"/>
                </a:lnTo>
                <a:lnTo>
                  <a:pt x="234" y="614"/>
                </a:lnTo>
                <a:lnTo>
                  <a:pt x="234" y="655"/>
                </a:lnTo>
                <a:lnTo>
                  <a:pt x="248" y="676"/>
                </a:lnTo>
                <a:lnTo>
                  <a:pt x="248" y="762"/>
                </a:lnTo>
                <a:lnTo>
                  <a:pt x="306" y="827"/>
                </a:lnTo>
                <a:lnTo>
                  <a:pt x="336" y="868"/>
                </a:lnTo>
                <a:lnTo>
                  <a:pt x="395" y="932"/>
                </a:lnTo>
                <a:lnTo>
                  <a:pt x="410" y="932"/>
                </a:lnTo>
                <a:lnTo>
                  <a:pt x="410" y="975"/>
                </a:lnTo>
                <a:lnTo>
                  <a:pt x="395" y="975"/>
                </a:lnTo>
                <a:lnTo>
                  <a:pt x="380" y="996"/>
                </a:lnTo>
                <a:lnTo>
                  <a:pt x="380" y="1017"/>
                </a:lnTo>
                <a:lnTo>
                  <a:pt x="366" y="1038"/>
                </a:lnTo>
                <a:lnTo>
                  <a:pt x="321" y="996"/>
                </a:lnTo>
                <a:lnTo>
                  <a:pt x="292" y="1038"/>
                </a:lnTo>
                <a:lnTo>
                  <a:pt x="263" y="1038"/>
                </a:lnTo>
                <a:lnTo>
                  <a:pt x="248" y="1079"/>
                </a:lnTo>
                <a:lnTo>
                  <a:pt x="234" y="1079"/>
                </a:lnTo>
                <a:lnTo>
                  <a:pt x="218" y="1058"/>
                </a:lnTo>
                <a:lnTo>
                  <a:pt x="204" y="1079"/>
                </a:lnTo>
                <a:lnTo>
                  <a:pt x="204" y="1058"/>
                </a:lnTo>
                <a:lnTo>
                  <a:pt x="175" y="1058"/>
                </a:lnTo>
                <a:lnTo>
                  <a:pt x="147" y="1079"/>
                </a:lnTo>
                <a:lnTo>
                  <a:pt x="131" y="1079"/>
                </a:lnTo>
                <a:lnTo>
                  <a:pt x="102" y="1102"/>
                </a:lnTo>
                <a:lnTo>
                  <a:pt x="102" y="1079"/>
                </a:lnTo>
                <a:lnTo>
                  <a:pt x="73" y="1102"/>
                </a:lnTo>
                <a:lnTo>
                  <a:pt x="73" y="1166"/>
                </a:lnTo>
                <a:lnTo>
                  <a:pt x="87" y="1209"/>
                </a:lnTo>
                <a:lnTo>
                  <a:pt x="43" y="1209"/>
                </a:lnTo>
                <a:lnTo>
                  <a:pt x="43" y="1269"/>
                </a:lnTo>
                <a:lnTo>
                  <a:pt x="28" y="1269"/>
                </a:lnTo>
                <a:lnTo>
                  <a:pt x="43" y="1290"/>
                </a:lnTo>
                <a:lnTo>
                  <a:pt x="43" y="1335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3873500" y="2908808"/>
            <a:ext cx="1185863" cy="1765300"/>
          </a:xfrm>
          <a:custGeom>
            <a:avLst/>
            <a:gdLst/>
            <a:ahLst/>
            <a:cxnLst>
              <a:cxn ang="0">
                <a:pos x="72" y="41"/>
              </a:cxn>
              <a:cxn ang="0">
                <a:pos x="117" y="0"/>
              </a:cxn>
              <a:cxn ang="0">
                <a:pos x="190" y="20"/>
              </a:cxn>
              <a:cxn ang="0">
                <a:pos x="248" y="20"/>
              </a:cxn>
              <a:cxn ang="0">
                <a:pos x="279" y="65"/>
              </a:cxn>
              <a:cxn ang="0">
                <a:pos x="307" y="105"/>
              </a:cxn>
              <a:cxn ang="0">
                <a:pos x="350" y="149"/>
              </a:cxn>
              <a:cxn ang="0">
                <a:pos x="364" y="170"/>
              </a:cxn>
              <a:cxn ang="0">
                <a:pos x="409" y="191"/>
              </a:cxn>
              <a:cxn ang="0">
                <a:pos x="512" y="128"/>
              </a:cxn>
              <a:cxn ang="0">
                <a:pos x="572" y="86"/>
              </a:cxn>
              <a:cxn ang="0">
                <a:pos x="572" y="128"/>
              </a:cxn>
              <a:cxn ang="0">
                <a:pos x="659" y="170"/>
              </a:cxn>
              <a:cxn ang="0">
                <a:pos x="659" y="253"/>
              </a:cxn>
              <a:cxn ang="0">
                <a:pos x="629" y="232"/>
              </a:cxn>
              <a:cxn ang="0">
                <a:pos x="556" y="232"/>
              </a:cxn>
              <a:cxn ang="0">
                <a:pos x="556" y="317"/>
              </a:cxn>
              <a:cxn ang="0">
                <a:pos x="556" y="401"/>
              </a:cxn>
              <a:cxn ang="0">
                <a:pos x="556" y="487"/>
              </a:cxn>
              <a:cxn ang="0">
                <a:pos x="556" y="594"/>
              </a:cxn>
              <a:cxn ang="0">
                <a:pos x="644" y="637"/>
              </a:cxn>
              <a:cxn ang="0">
                <a:pos x="775" y="656"/>
              </a:cxn>
              <a:cxn ang="0">
                <a:pos x="879" y="699"/>
              </a:cxn>
              <a:cxn ang="0">
                <a:pos x="790" y="699"/>
              </a:cxn>
              <a:cxn ang="0">
                <a:pos x="746" y="847"/>
              </a:cxn>
              <a:cxn ang="0">
                <a:pos x="906" y="910"/>
              </a:cxn>
              <a:cxn ang="0">
                <a:pos x="879" y="995"/>
              </a:cxn>
              <a:cxn ang="0">
                <a:pos x="834" y="1037"/>
              </a:cxn>
              <a:cxn ang="0">
                <a:pos x="820" y="1144"/>
              </a:cxn>
              <a:cxn ang="0">
                <a:pos x="850" y="1228"/>
              </a:cxn>
              <a:cxn ang="0">
                <a:pos x="805" y="1313"/>
              </a:cxn>
              <a:cxn ang="0">
                <a:pos x="805" y="1396"/>
              </a:cxn>
              <a:cxn ang="0">
                <a:pos x="834" y="1482"/>
              </a:cxn>
              <a:cxn ang="0">
                <a:pos x="922" y="1567"/>
              </a:cxn>
              <a:cxn ang="0">
                <a:pos x="937" y="1675"/>
              </a:cxn>
              <a:cxn ang="0">
                <a:pos x="922" y="1758"/>
              </a:cxn>
              <a:cxn ang="0">
                <a:pos x="937" y="1843"/>
              </a:cxn>
              <a:cxn ang="0">
                <a:pos x="965" y="2096"/>
              </a:cxn>
              <a:cxn ang="0">
                <a:pos x="1010" y="2139"/>
              </a:cxn>
              <a:cxn ang="0">
                <a:pos x="1070" y="2139"/>
              </a:cxn>
              <a:cxn ang="0">
                <a:pos x="1097" y="2181"/>
              </a:cxn>
              <a:cxn ang="0">
                <a:pos x="1127" y="2139"/>
              </a:cxn>
              <a:cxn ang="0">
                <a:pos x="1214" y="2116"/>
              </a:cxn>
              <a:cxn ang="0">
                <a:pos x="1244" y="2075"/>
              </a:cxn>
              <a:cxn ang="0">
                <a:pos x="1319" y="2201"/>
              </a:cxn>
              <a:cxn ang="0">
                <a:pos x="1303" y="2289"/>
              </a:cxn>
              <a:cxn ang="0">
                <a:pos x="1376" y="2392"/>
              </a:cxn>
              <a:cxn ang="0">
                <a:pos x="1494" y="2542"/>
              </a:cxn>
              <a:cxn ang="0">
                <a:pos x="1451" y="2563"/>
              </a:cxn>
              <a:cxn ang="0">
                <a:pos x="1376" y="2584"/>
              </a:cxn>
              <a:cxn ang="0">
                <a:pos x="1346" y="2647"/>
              </a:cxn>
              <a:cxn ang="0">
                <a:pos x="1362" y="2754"/>
              </a:cxn>
              <a:cxn ang="0">
                <a:pos x="1288" y="2945"/>
              </a:cxn>
              <a:cxn ang="0">
                <a:pos x="1231" y="3050"/>
              </a:cxn>
            </a:cxnLst>
            <a:rect l="0" t="0" r="r" b="b"/>
            <a:pathLst>
              <a:path w="1494" h="3072">
                <a:moveTo>
                  <a:pt x="0" y="128"/>
                </a:moveTo>
                <a:lnTo>
                  <a:pt x="43" y="128"/>
                </a:lnTo>
                <a:lnTo>
                  <a:pt x="72" y="41"/>
                </a:lnTo>
                <a:lnTo>
                  <a:pt x="88" y="41"/>
                </a:lnTo>
                <a:lnTo>
                  <a:pt x="88" y="20"/>
                </a:lnTo>
                <a:lnTo>
                  <a:pt x="117" y="0"/>
                </a:lnTo>
                <a:lnTo>
                  <a:pt x="147" y="41"/>
                </a:lnTo>
                <a:lnTo>
                  <a:pt x="176" y="41"/>
                </a:lnTo>
                <a:lnTo>
                  <a:pt x="190" y="20"/>
                </a:lnTo>
                <a:lnTo>
                  <a:pt x="220" y="20"/>
                </a:lnTo>
                <a:lnTo>
                  <a:pt x="248" y="0"/>
                </a:lnTo>
                <a:lnTo>
                  <a:pt x="248" y="20"/>
                </a:lnTo>
                <a:lnTo>
                  <a:pt x="264" y="20"/>
                </a:lnTo>
                <a:lnTo>
                  <a:pt x="264" y="65"/>
                </a:lnTo>
                <a:lnTo>
                  <a:pt x="279" y="65"/>
                </a:lnTo>
                <a:lnTo>
                  <a:pt x="293" y="86"/>
                </a:lnTo>
                <a:lnTo>
                  <a:pt x="279" y="105"/>
                </a:lnTo>
                <a:lnTo>
                  <a:pt x="307" y="105"/>
                </a:lnTo>
                <a:lnTo>
                  <a:pt x="307" y="128"/>
                </a:lnTo>
                <a:lnTo>
                  <a:pt x="350" y="128"/>
                </a:lnTo>
                <a:lnTo>
                  <a:pt x="350" y="149"/>
                </a:lnTo>
                <a:lnTo>
                  <a:pt x="381" y="128"/>
                </a:lnTo>
                <a:lnTo>
                  <a:pt x="364" y="149"/>
                </a:lnTo>
                <a:lnTo>
                  <a:pt x="364" y="170"/>
                </a:lnTo>
                <a:lnTo>
                  <a:pt x="381" y="191"/>
                </a:lnTo>
                <a:lnTo>
                  <a:pt x="394" y="170"/>
                </a:lnTo>
                <a:lnTo>
                  <a:pt x="409" y="191"/>
                </a:lnTo>
                <a:lnTo>
                  <a:pt x="439" y="191"/>
                </a:lnTo>
                <a:lnTo>
                  <a:pt x="469" y="170"/>
                </a:lnTo>
                <a:lnTo>
                  <a:pt x="512" y="128"/>
                </a:lnTo>
                <a:lnTo>
                  <a:pt x="556" y="128"/>
                </a:lnTo>
                <a:lnTo>
                  <a:pt x="556" y="86"/>
                </a:lnTo>
                <a:lnTo>
                  <a:pt x="572" y="86"/>
                </a:lnTo>
                <a:lnTo>
                  <a:pt x="585" y="105"/>
                </a:lnTo>
                <a:lnTo>
                  <a:pt x="572" y="105"/>
                </a:lnTo>
                <a:lnTo>
                  <a:pt x="572" y="128"/>
                </a:lnTo>
                <a:lnTo>
                  <a:pt x="600" y="128"/>
                </a:lnTo>
                <a:lnTo>
                  <a:pt x="629" y="170"/>
                </a:lnTo>
                <a:lnTo>
                  <a:pt x="659" y="170"/>
                </a:lnTo>
                <a:lnTo>
                  <a:pt x="673" y="211"/>
                </a:lnTo>
                <a:lnTo>
                  <a:pt x="659" y="232"/>
                </a:lnTo>
                <a:lnTo>
                  <a:pt x="659" y="253"/>
                </a:lnTo>
                <a:lnTo>
                  <a:pt x="644" y="275"/>
                </a:lnTo>
                <a:lnTo>
                  <a:pt x="629" y="275"/>
                </a:lnTo>
                <a:lnTo>
                  <a:pt x="629" y="232"/>
                </a:lnTo>
                <a:lnTo>
                  <a:pt x="585" y="232"/>
                </a:lnTo>
                <a:lnTo>
                  <a:pt x="585" y="211"/>
                </a:lnTo>
                <a:lnTo>
                  <a:pt x="556" y="232"/>
                </a:lnTo>
                <a:lnTo>
                  <a:pt x="541" y="253"/>
                </a:lnTo>
                <a:lnTo>
                  <a:pt x="541" y="275"/>
                </a:lnTo>
                <a:lnTo>
                  <a:pt x="556" y="317"/>
                </a:lnTo>
                <a:lnTo>
                  <a:pt x="541" y="338"/>
                </a:lnTo>
                <a:lnTo>
                  <a:pt x="556" y="361"/>
                </a:lnTo>
                <a:lnTo>
                  <a:pt x="556" y="401"/>
                </a:lnTo>
                <a:lnTo>
                  <a:pt x="541" y="401"/>
                </a:lnTo>
                <a:lnTo>
                  <a:pt x="541" y="444"/>
                </a:lnTo>
                <a:lnTo>
                  <a:pt x="556" y="487"/>
                </a:lnTo>
                <a:lnTo>
                  <a:pt x="572" y="507"/>
                </a:lnTo>
                <a:lnTo>
                  <a:pt x="556" y="507"/>
                </a:lnTo>
                <a:lnTo>
                  <a:pt x="556" y="594"/>
                </a:lnTo>
                <a:lnTo>
                  <a:pt x="585" y="614"/>
                </a:lnTo>
                <a:lnTo>
                  <a:pt x="585" y="637"/>
                </a:lnTo>
                <a:lnTo>
                  <a:pt x="644" y="637"/>
                </a:lnTo>
                <a:lnTo>
                  <a:pt x="673" y="679"/>
                </a:lnTo>
                <a:lnTo>
                  <a:pt x="732" y="679"/>
                </a:lnTo>
                <a:lnTo>
                  <a:pt x="775" y="656"/>
                </a:lnTo>
                <a:lnTo>
                  <a:pt x="805" y="679"/>
                </a:lnTo>
                <a:lnTo>
                  <a:pt x="864" y="679"/>
                </a:lnTo>
                <a:lnTo>
                  <a:pt x="879" y="699"/>
                </a:lnTo>
                <a:lnTo>
                  <a:pt x="879" y="742"/>
                </a:lnTo>
                <a:lnTo>
                  <a:pt x="850" y="742"/>
                </a:lnTo>
                <a:lnTo>
                  <a:pt x="790" y="699"/>
                </a:lnTo>
                <a:lnTo>
                  <a:pt x="761" y="742"/>
                </a:lnTo>
                <a:lnTo>
                  <a:pt x="761" y="785"/>
                </a:lnTo>
                <a:lnTo>
                  <a:pt x="746" y="847"/>
                </a:lnTo>
                <a:lnTo>
                  <a:pt x="805" y="889"/>
                </a:lnTo>
                <a:lnTo>
                  <a:pt x="834" y="889"/>
                </a:lnTo>
                <a:lnTo>
                  <a:pt x="906" y="910"/>
                </a:lnTo>
                <a:lnTo>
                  <a:pt x="893" y="931"/>
                </a:lnTo>
                <a:lnTo>
                  <a:pt x="879" y="975"/>
                </a:lnTo>
                <a:lnTo>
                  <a:pt x="879" y="995"/>
                </a:lnTo>
                <a:lnTo>
                  <a:pt x="864" y="1016"/>
                </a:lnTo>
                <a:lnTo>
                  <a:pt x="850" y="1016"/>
                </a:lnTo>
                <a:lnTo>
                  <a:pt x="834" y="1037"/>
                </a:lnTo>
                <a:lnTo>
                  <a:pt x="834" y="1061"/>
                </a:lnTo>
                <a:lnTo>
                  <a:pt x="820" y="1102"/>
                </a:lnTo>
                <a:lnTo>
                  <a:pt x="820" y="1144"/>
                </a:lnTo>
                <a:lnTo>
                  <a:pt x="864" y="1144"/>
                </a:lnTo>
                <a:lnTo>
                  <a:pt x="864" y="1188"/>
                </a:lnTo>
                <a:lnTo>
                  <a:pt x="850" y="1228"/>
                </a:lnTo>
                <a:lnTo>
                  <a:pt x="850" y="1272"/>
                </a:lnTo>
                <a:lnTo>
                  <a:pt x="834" y="1293"/>
                </a:lnTo>
                <a:lnTo>
                  <a:pt x="805" y="1313"/>
                </a:lnTo>
                <a:lnTo>
                  <a:pt x="805" y="1334"/>
                </a:lnTo>
                <a:lnTo>
                  <a:pt x="820" y="1357"/>
                </a:lnTo>
                <a:lnTo>
                  <a:pt x="805" y="1396"/>
                </a:lnTo>
                <a:lnTo>
                  <a:pt x="805" y="1440"/>
                </a:lnTo>
                <a:lnTo>
                  <a:pt x="820" y="1482"/>
                </a:lnTo>
                <a:lnTo>
                  <a:pt x="834" y="1482"/>
                </a:lnTo>
                <a:lnTo>
                  <a:pt x="850" y="1524"/>
                </a:lnTo>
                <a:lnTo>
                  <a:pt x="879" y="1524"/>
                </a:lnTo>
                <a:lnTo>
                  <a:pt x="922" y="1567"/>
                </a:lnTo>
                <a:lnTo>
                  <a:pt x="951" y="1588"/>
                </a:lnTo>
                <a:lnTo>
                  <a:pt x="951" y="1631"/>
                </a:lnTo>
                <a:lnTo>
                  <a:pt x="937" y="1675"/>
                </a:lnTo>
                <a:lnTo>
                  <a:pt x="937" y="1716"/>
                </a:lnTo>
                <a:lnTo>
                  <a:pt x="922" y="1737"/>
                </a:lnTo>
                <a:lnTo>
                  <a:pt x="922" y="1758"/>
                </a:lnTo>
                <a:lnTo>
                  <a:pt x="937" y="1781"/>
                </a:lnTo>
                <a:lnTo>
                  <a:pt x="922" y="1822"/>
                </a:lnTo>
                <a:lnTo>
                  <a:pt x="937" y="1843"/>
                </a:lnTo>
                <a:lnTo>
                  <a:pt x="951" y="1906"/>
                </a:lnTo>
                <a:lnTo>
                  <a:pt x="965" y="1948"/>
                </a:lnTo>
                <a:lnTo>
                  <a:pt x="965" y="2096"/>
                </a:lnTo>
                <a:lnTo>
                  <a:pt x="982" y="2116"/>
                </a:lnTo>
                <a:lnTo>
                  <a:pt x="996" y="2116"/>
                </a:lnTo>
                <a:lnTo>
                  <a:pt x="1010" y="2139"/>
                </a:lnTo>
                <a:lnTo>
                  <a:pt x="1041" y="2139"/>
                </a:lnTo>
                <a:lnTo>
                  <a:pt x="1053" y="2160"/>
                </a:lnTo>
                <a:lnTo>
                  <a:pt x="1070" y="2139"/>
                </a:lnTo>
                <a:lnTo>
                  <a:pt x="1070" y="2160"/>
                </a:lnTo>
                <a:lnTo>
                  <a:pt x="1097" y="2160"/>
                </a:lnTo>
                <a:lnTo>
                  <a:pt x="1097" y="2181"/>
                </a:lnTo>
                <a:lnTo>
                  <a:pt x="1112" y="2181"/>
                </a:lnTo>
                <a:lnTo>
                  <a:pt x="1112" y="2160"/>
                </a:lnTo>
                <a:lnTo>
                  <a:pt x="1127" y="2139"/>
                </a:lnTo>
                <a:lnTo>
                  <a:pt x="1156" y="2139"/>
                </a:lnTo>
                <a:lnTo>
                  <a:pt x="1185" y="2160"/>
                </a:lnTo>
                <a:lnTo>
                  <a:pt x="1214" y="2116"/>
                </a:lnTo>
                <a:lnTo>
                  <a:pt x="1214" y="2096"/>
                </a:lnTo>
                <a:lnTo>
                  <a:pt x="1231" y="2096"/>
                </a:lnTo>
                <a:lnTo>
                  <a:pt x="1244" y="2075"/>
                </a:lnTo>
                <a:lnTo>
                  <a:pt x="1259" y="2096"/>
                </a:lnTo>
                <a:lnTo>
                  <a:pt x="1259" y="2160"/>
                </a:lnTo>
                <a:lnTo>
                  <a:pt x="1319" y="2201"/>
                </a:lnTo>
                <a:lnTo>
                  <a:pt x="1319" y="2246"/>
                </a:lnTo>
                <a:lnTo>
                  <a:pt x="1303" y="2267"/>
                </a:lnTo>
                <a:lnTo>
                  <a:pt x="1303" y="2289"/>
                </a:lnTo>
                <a:lnTo>
                  <a:pt x="1362" y="2373"/>
                </a:lnTo>
                <a:lnTo>
                  <a:pt x="1362" y="2392"/>
                </a:lnTo>
                <a:lnTo>
                  <a:pt x="1376" y="2392"/>
                </a:lnTo>
                <a:lnTo>
                  <a:pt x="1391" y="2436"/>
                </a:lnTo>
                <a:lnTo>
                  <a:pt x="1421" y="2436"/>
                </a:lnTo>
                <a:lnTo>
                  <a:pt x="1494" y="2542"/>
                </a:lnTo>
                <a:lnTo>
                  <a:pt x="1478" y="2563"/>
                </a:lnTo>
                <a:lnTo>
                  <a:pt x="1466" y="2542"/>
                </a:lnTo>
                <a:lnTo>
                  <a:pt x="1451" y="2563"/>
                </a:lnTo>
                <a:lnTo>
                  <a:pt x="1421" y="2521"/>
                </a:lnTo>
                <a:lnTo>
                  <a:pt x="1391" y="2542"/>
                </a:lnTo>
                <a:lnTo>
                  <a:pt x="1376" y="2584"/>
                </a:lnTo>
                <a:lnTo>
                  <a:pt x="1346" y="2604"/>
                </a:lnTo>
                <a:lnTo>
                  <a:pt x="1333" y="2625"/>
                </a:lnTo>
                <a:lnTo>
                  <a:pt x="1346" y="2647"/>
                </a:lnTo>
                <a:lnTo>
                  <a:pt x="1376" y="2712"/>
                </a:lnTo>
                <a:lnTo>
                  <a:pt x="1362" y="2733"/>
                </a:lnTo>
                <a:lnTo>
                  <a:pt x="1362" y="2754"/>
                </a:lnTo>
                <a:lnTo>
                  <a:pt x="1319" y="2860"/>
                </a:lnTo>
                <a:lnTo>
                  <a:pt x="1319" y="2924"/>
                </a:lnTo>
                <a:lnTo>
                  <a:pt x="1288" y="2945"/>
                </a:lnTo>
                <a:lnTo>
                  <a:pt x="1288" y="2966"/>
                </a:lnTo>
                <a:lnTo>
                  <a:pt x="1259" y="3050"/>
                </a:lnTo>
                <a:lnTo>
                  <a:pt x="1231" y="3050"/>
                </a:lnTo>
                <a:lnTo>
                  <a:pt x="1214" y="3072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3059113" y="3578733"/>
            <a:ext cx="639762" cy="889000"/>
          </a:xfrm>
          <a:custGeom>
            <a:avLst/>
            <a:gdLst/>
            <a:ahLst/>
            <a:cxnLst>
              <a:cxn ang="0">
                <a:pos x="703" y="1397"/>
              </a:cxn>
              <a:cxn ang="0">
                <a:pos x="644" y="1355"/>
              </a:cxn>
              <a:cxn ang="0">
                <a:pos x="615" y="1376"/>
              </a:cxn>
              <a:cxn ang="0">
                <a:pos x="570" y="1314"/>
              </a:cxn>
              <a:cxn ang="0">
                <a:pos x="526" y="1314"/>
              </a:cxn>
              <a:cxn ang="0">
                <a:pos x="482" y="1333"/>
              </a:cxn>
              <a:cxn ang="0">
                <a:pos x="440" y="1333"/>
              </a:cxn>
              <a:cxn ang="0">
                <a:pos x="365" y="1333"/>
              </a:cxn>
              <a:cxn ang="0">
                <a:pos x="351" y="1418"/>
              </a:cxn>
              <a:cxn ang="0">
                <a:pos x="292" y="1481"/>
              </a:cxn>
              <a:cxn ang="0">
                <a:pos x="233" y="1524"/>
              </a:cxn>
              <a:cxn ang="0">
                <a:pos x="189" y="1503"/>
              </a:cxn>
              <a:cxn ang="0">
                <a:pos x="160" y="1481"/>
              </a:cxn>
              <a:cxn ang="0">
                <a:pos x="102" y="1503"/>
              </a:cxn>
              <a:cxn ang="0">
                <a:pos x="58" y="1418"/>
              </a:cxn>
              <a:cxn ang="0">
                <a:pos x="0" y="1249"/>
              </a:cxn>
              <a:cxn ang="0">
                <a:pos x="43" y="1059"/>
              </a:cxn>
              <a:cxn ang="0">
                <a:pos x="0" y="973"/>
              </a:cxn>
              <a:cxn ang="0">
                <a:pos x="87" y="930"/>
              </a:cxn>
              <a:cxn ang="0">
                <a:pos x="160" y="888"/>
              </a:cxn>
              <a:cxn ang="0">
                <a:pos x="189" y="867"/>
              </a:cxn>
              <a:cxn ang="0">
                <a:pos x="219" y="888"/>
              </a:cxn>
              <a:cxn ang="0">
                <a:pos x="233" y="888"/>
              </a:cxn>
              <a:cxn ang="0">
                <a:pos x="278" y="805"/>
              </a:cxn>
              <a:cxn ang="0">
                <a:pos x="306" y="825"/>
              </a:cxn>
              <a:cxn ang="0">
                <a:pos x="380" y="867"/>
              </a:cxn>
              <a:cxn ang="0">
                <a:pos x="440" y="844"/>
              </a:cxn>
              <a:cxn ang="0">
                <a:pos x="526" y="825"/>
              </a:cxn>
              <a:cxn ang="0">
                <a:pos x="540" y="805"/>
              </a:cxn>
              <a:cxn ang="0">
                <a:pos x="526" y="740"/>
              </a:cxn>
              <a:cxn ang="0">
                <a:pos x="526" y="721"/>
              </a:cxn>
              <a:cxn ang="0">
                <a:pos x="540" y="677"/>
              </a:cxn>
              <a:cxn ang="0">
                <a:pos x="615" y="635"/>
              </a:cxn>
              <a:cxn ang="0">
                <a:pos x="644" y="635"/>
              </a:cxn>
              <a:cxn ang="0">
                <a:pos x="672" y="592"/>
              </a:cxn>
              <a:cxn ang="0">
                <a:pos x="732" y="527"/>
              </a:cxn>
              <a:cxn ang="0">
                <a:pos x="747" y="422"/>
              </a:cxn>
              <a:cxn ang="0">
                <a:pos x="804" y="401"/>
              </a:cxn>
              <a:cxn ang="0">
                <a:pos x="761" y="316"/>
              </a:cxn>
              <a:cxn ang="0">
                <a:pos x="732" y="191"/>
              </a:cxn>
              <a:cxn ang="0">
                <a:pos x="747" y="85"/>
              </a:cxn>
              <a:cxn ang="0">
                <a:pos x="644" y="0"/>
              </a:cxn>
            </a:cxnLst>
            <a:rect l="0" t="0" r="r" b="b"/>
            <a:pathLst>
              <a:path w="804" h="1546">
                <a:moveTo>
                  <a:pt x="747" y="1459"/>
                </a:moveTo>
                <a:lnTo>
                  <a:pt x="703" y="1397"/>
                </a:lnTo>
                <a:lnTo>
                  <a:pt x="672" y="1397"/>
                </a:lnTo>
                <a:lnTo>
                  <a:pt x="644" y="1355"/>
                </a:lnTo>
                <a:lnTo>
                  <a:pt x="628" y="1376"/>
                </a:lnTo>
                <a:lnTo>
                  <a:pt x="615" y="1376"/>
                </a:lnTo>
                <a:lnTo>
                  <a:pt x="584" y="1355"/>
                </a:lnTo>
                <a:lnTo>
                  <a:pt x="570" y="1314"/>
                </a:lnTo>
                <a:lnTo>
                  <a:pt x="526" y="1291"/>
                </a:lnTo>
                <a:lnTo>
                  <a:pt x="526" y="1314"/>
                </a:lnTo>
                <a:lnTo>
                  <a:pt x="512" y="1333"/>
                </a:lnTo>
                <a:lnTo>
                  <a:pt x="482" y="1333"/>
                </a:lnTo>
                <a:lnTo>
                  <a:pt x="469" y="1314"/>
                </a:lnTo>
                <a:lnTo>
                  <a:pt x="440" y="1333"/>
                </a:lnTo>
                <a:lnTo>
                  <a:pt x="410" y="1314"/>
                </a:lnTo>
                <a:lnTo>
                  <a:pt x="365" y="1333"/>
                </a:lnTo>
                <a:lnTo>
                  <a:pt x="365" y="1418"/>
                </a:lnTo>
                <a:lnTo>
                  <a:pt x="351" y="1418"/>
                </a:lnTo>
                <a:lnTo>
                  <a:pt x="292" y="1438"/>
                </a:lnTo>
                <a:lnTo>
                  <a:pt x="292" y="1481"/>
                </a:lnTo>
                <a:lnTo>
                  <a:pt x="263" y="1481"/>
                </a:lnTo>
                <a:lnTo>
                  <a:pt x="233" y="1524"/>
                </a:lnTo>
                <a:lnTo>
                  <a:pt x="203" y="1546"/>
                </a:lnTo>
                <a:lnTo>
                  <a:pt x="189" y="1503"/>
                </a:lnTo>
                <a:lnTo>
                  <a:pt x="174" y="1503"/>
                </a:lnTo>
                <a:lnTo>
                  <a:pt x="160" y="1481"/>
                </a:lnTo>
                <a:lnTo>
                  <a:pt x="117" y="1481"/>
                </a:lnTo>
                <a:lnTo>
                  <a:pt x="102" y="1503"/>
                </a:lnTo>
                <a:lnTo>
                  <a:pt x="72" y="1503"/>
                </a:lnTo>
                <a:lnTo>
                  <a:pt x="58" y="1418"/>
                </a:lnTo>
                <a:lnTo>
                  <a:pt x="13" y="1314"/>
                </a:lnTo>
                <a:lnTo>
                  <a:pt x="0" y="1249"/>
                </a:lnTo>
                <a:lnTo>
                  <a:pt x="0" y="1123"/>
                </a:lnTo>
                <a:lnTo>
                  <a:pt x="43" y="1059"/>
                </a:lnTo>
                <a:lnTo>
                  <a:pt x="29" y="1015"/>
                </a:lnTo>
                <a:lnTo>
                  <a:pt x="0" y="973"/>
                </a:lnTo>
                <a:lnTo>
                  <a:pt x="43" y="867"/>
                </a:lnTo>
                <a:lnTo>
                  <a:pt x="87" y="930"/>
                </a:lnTo>
                <a:lnTo>
                  <a:pt x="117" y="888"/>
                </a:lnTo>
                <a:lnTo>
                  <a:pt x="160" y="888"/>
                </a:lnTo>
                <a:lnTo>
                  <a:pt x="174" y="867"/>
                </a:lnTo>
                <a:lnTo>
                  <a:pt x="189" y="867"/>
                </a:lnTo>
                <a:lnTo>
                  <a:pt x="203" y="888"/>
                </a:lnTo>
                <a:lnTo>
                  <a:pt x="219" y="888"/>
                </a:lnTo>
                <a:lnTo>
                  <a:pt x="219" y="867"/>
                </a:lnTo>
                <a:lnTo>
                  <a:pt x="233" y="888"/>
                </a:lnTo>
                <a:lnTo>
                  <a:pt x="278" y="825"/>
                </a:lnTo>
                <a:lnTo>
                  <a:pt x="278" y="805"/>
                </a:lnTo>
                <a:lnTo>
                  <a:pt x="306" y="805"/>
                </a:lnTo>
                <a:lnTo>
                  <a:pt x="306" y="825"/>
                </a:lnTo>
                <a:lnTo>
                  <a:pt x="335" y="825"/>
                </a:lnTo>
                <a:lnTo>
                  <a:pt x="380" y="867"/>
                </a:lnTo>
                <a:lnTo>
                  <a:pt x="410" y="844"/>
                </a:lnTo>
                <a:lnTo>
                  <a:pt x="440" y="844"/>
                </a:lnTo>
                <a:lnTo>
                  <a:pt x="482" y="825"/>
                </a:lnTo>
                <a:lnTo>
                  <a:pt x="526" y="825"/>
                </a:lnTo>
                <a:lnTo>
                  <a:pt x="526" y="805"/>
                </a:lnTo>
                <a:lnTo>
                  <a:pt x="540" y="805"/>
                </a:lnTo>
                <a:lnTo>
                  <a:pt x="540" y="761"/>
                </a:lnTo>
                <a:lnTo>
                  <a:pt x="526" y="740"/>
                </a:lnTo>
                <a:lnTo>
                  <a:pt x="540" y="740"/>
                </a:lnTo>
                <a:lnTo>
                  <a:pt x="526" y="721"/>
                </a:lnTo>
                <a:lnTo>
                  <a:pt x="526" y="677"/>
                </a:lnTo>
                <a:lnTo>
                  <a:pt x="540" y="677"/>
                </a:lnTo>
                <a:lnTo>
                  <a:pt x="556" y="635"/>
                </a:lnTo>
                <a:lnTo>
                  <a:pt x="615" y="635"/>
                </a:lnTo>
                <a:lnTo>
                  <a:pt x="628" y="615"/>
                </a:lnTo>
                <a:lnTo>
                  <a:pt x="644" y="635"/>
                </a:lnTo>
                <a:lnTo>
                  <a:pt x="659" y="635"/>
                </a:lnTo>
                <a:lnTo>
                  <a:pt x="672" y="592"/>
                </a:lnTo>
                <a:lnTo>
                  <a:pt x="703" y="571"/>
                </a:lnTo>
                <a:lnTo>
                  <a:pt x="732" y="527"/>
                </a:lnTo>
                <a:lnTo>
                  <a:pt x="732" y="444"/>
                </a:lnTo>
                <a:lnTo>
                  <a:pt x="747" y="422"/>
                </a:lnTo>
                <a:lnTo>
                  <a:pt x="790" y="422"/>
                </a:lnTo>
                <a:lnTo>
                  <a:pt x="804" y="401"/>
                </a:lnTo>
                <a:lnTo>
                  <a:pt x="804" y="380"/>
                </a:lnTo>
                <a:lnTo>
                  <a:pt x="761" y="316"/>
                </a:lnTo>
                <a:lnTo>
                  <a:pt x="761" y="230"/>
                </a:lnTo>
                <a:lnTo>
                  <a:pt x="732" y="191"/>
                </a:lnTo>
                <a:lnTo>
                  <a:pt x="775" y="127"/>
                </a:lnTo>
                <a:lnTo>
                  <a:pt x="747" y="85"/>
                </a:lnTo>
                <a:lnTo>
                  <a:pt x="659" y="41"/>
                </a:lnTo>
                <a:lnTo>
                  <a:pt x="644" y="0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966788" y="4004183"/>
            <a:ext cx="150812" cy="755650"/>
          </a:xfrm>
          <a:custGeom>
            <a:avLst/>
            <a:gdLst/>
            <a:ahLst/>
            <a:cxnLst>
              <a:cxn ang="0">
                <a:pos x="59" y="1312"/>
              </a:cxn>
              <a:cxn ang="0">
                <a:pos x="59" y="1229"/>
              </a:cxn>
              <a:cxn ang="0">
                <a:pos x="44" y="1229"/>
              </a:cxn>
              <a:cxn ang="0">
                <a:pos x="16" y="1166"/>
              </a:cxn>
              <a:cxn ang="0">
                <a:pos x="16" y="1123"/>
              </a:cxn>
              <a:cxn ang="0">
                <a:pos x="0" y="1081"/>
              </a:cxn>
              <a:cxn ang="0">
                <a:pos x="16" y="1081"/>
              </a:cxn>
              <a:cxn ang="0">
                <a:pos x="30" y="1060"/>
              </a:cxn>
              <a:cxn ang="0">
                <a:pos x="44" y="1060"/>
              </a:cxn>
              <a:cxn ang="0">
                <a:pos x="59" y="1018"/>
              </a:cxn>
              <a:cxn ang="0">
                <a:pos x="59" y="975"/>
              </a:cxn>
              <a:cxn ang="0">
                <a:pos x="72" y="954"/>
              </a:cxn>
              <a:cxn ang="0">
                <a:pos x="72" y="933"/>
              </a:cxn>
              <a:cxn ang="0">
                <a:pos x="88" y="933"/>
              </a:cxn>
              <a:cxn ang="0">
                <a:pos x="88" y="870"/>
              </a:cxn>
              <a:cxn ang="0">
                <a:pos x="59" y="848"/>
              </a:cxn>
              <a:cxn ang="0">
                <a:pos x="44" y="827"/>
              </a:cxn>
              <a:cxn ang="0">
                <a:pos x="59" y="806"/>
              </a:cxn>
              <a:cxn ang="0">
                <a:pos x="88" y="784"/>
              </a:cxn>
              <a:cxn ang="0">
                <a:pos x="88" y="719"/>
              </a:cxn>
              <a:cxn ang="0">
                <a:pos x="72" y="698"/>
              </a:cxn>
              <a:cxn ang="0">
                <a:pos x="72" y="657"/>
              </a:cxn>
              <a:cxn ang="0">
                <a:pos x="103" y="574"/>
              </a:cxn>
              <a:cxn ang="0">
                <a:pos x="117" y="551"/>
              </a:cxn>
              <a:cxn ang="0">
                <a:pos x="132" y="551"/>
              </a:cxn>
              <a:cxn ang="0">
                <a:pos x="132" y="530"/>
              </a:cxn>
              <a:cxn ang="0">
                <a:pos x="162" y="530"/>
              </a:cxn>
              <a:cxn ang="0">
                <a:pos x="177" y="509"/>
              </a:cxn>
              <a:cxn ang="0">
                <a:pos x="162" y="509"/>
              </a:cxn>
              <a:cxn ang="0">
                <a:pos x="162" y="486"/>
              </a:cxn>
              <a:cxn ang="0">
                <a:pos x="177" y="486"/>
              </a:cxn>
              <a:cxn ang="0">
                <a:pos x="191" y="467"/>
              </a:cxn>
              <a:cxn ang="0">
                <a:pos x="177" y="445"/>
              </a:cxn>
              <a:cxn ang="0">
                <a:pos x="177" y="403"/>
              </a:cxn>
              <a:cxn ang="0">
                <a:pos x="162" y="383"/>
              </a:cxn>
              <a:cxn ang="0">
                <a:pos x="162" y="340"/>
              </a:cxn>
              <a:cxn ang="0">
                <a:pos x="177" y="319"/>
              </a:cxn>
              <a:cxn ang="0">
                <a:pos x="177" y="233"/>
              </a:cxn>
              <a:cxn ang="0">
                <a:pos x="162" y="233"/>
              </a:cxn>
              <a:cxn ang="0">
                <a:pos x="162" y="210"/>
              </a:cxn>
              <a:cxn ang="0">
                <a:pos x="177" y="190"/>
              </a:cxn>
              <a:cxn ang="0">
                <a:pos x="191" y="190"/>
              </a:cxn>
              <a:cxn ang="0">
                <a:pos x="191" y="169"/>
              </a:cxn>
              <a:cxn ang="0">
                <a:pos x="132" y="148"/>
              </a:cxn>
              <a:cxn ang="0">
                <a:pos x="148" y="127"/>
              </a:cxn>
              <a:cxn ang="0">
                <a:pos x="132" y="104"/>
              </a:cxn>
              <a:cxn ang="0">
                <a:pos x="148" y="65"/>
              </a:cxn>
              <a:cxn ang="0">
                <a:pos x="162" y="65"/>
              </a:cxn>
              <a:cxn ang="0">
                <a:pos x="191" y="21"/>
              </a:cxn>
              <a:cxn ang="0">
                <a:pos x="191" y="0"/>
              </a:cxn>
            </a:cxnLst>
            <a:rect l="0" t="0" r="r" b="b"/>
            <a:pathLst>
              <a:path w="191" h="1312">
                <a:moveTo>
                  <a:pt x="59" y="1312"/>
                </a:moveTo>
                <a:lnTo>
                  <a:pt x="59" y="1229"/>
                </a:lnTo>
                <a:lnTo>
                  <a:pt x="44" y="1229"/>
                </a:lnTo>
                <a:lnTo>
                  <a:pt x="16" y="1166"/>
                </a:lnTo>
                <a:lnTo>
                  <a:pt x="16" y="1123"/>
                </a:lnTo>
                <a:lnTo>
                  <a:pt x="0" y="1081"/>
                </a:lnTo>
                <a:lnTo>
                  <a:pt x="16" y="1081"/>
                </a:lnTo>
                <a:lnTo>
                  <a:pt x="30" y="1060"/>
                </a:lnTo>
                <a:lnTo>
                  <a:pt x="44" y="1060"/>
                </a:lnTo>
                <a:lnTo>
                  <a:pt x="59" y="1018"/>
                </a:lnTo>
                <a:lnTo>
                  <a:pt x="59" y="975"/>
                </a:lnTo>
                <a:lnTo>
                  <a:pt x="72" y="954"/>
                </a:lnTo>
                <a:lnTo>
                  <a:pt x="72" y="933"/>
                </a:lnTo>
                <a:lnTo>
                  <a:pt x="88" y="933"/>
                </a:lnTo>
                <a:lnTo>
                  <a:pt x="88" y="870"/>
                </a:lnTo>
                <a:lnTo>
                  <a:pt x="59" y="848"/>
                </a:lnTo>
                <a:lnTo>
                  <a:pt x="44" y="827"/>
                </a:lnTo>
                <a:lnTo>
                  <a:pt x="59" y="806"/>
                </a:lnTo>
                <a:lnTo>
                  <a:pt x="88" y="784"/>
                </a:lnTo>
                <a:lnTo>
                  <a:pt x="88" y="719"/>
                </a:lnTo>
                <a:lnTo>
                  <a:pt x="72" y="698"/>
                </a:lnTo>
                <a:lnTo>
                  <a:pt x="72" y="657"/>
                </a:lnTo>
                <a:lnTo>
                  <a:pt x="103" y="574"/>
                </a:lnTo>
                <a:lnTo>
                  <a:pt x="117" y="551"/>
                </a:lnTo>
                <a:lnTo>
                  <a:pt x="132" y="551"/>
                </a:lnTo>
                <a:lnTo>
                  <a:pt x="132" y="530"/>
                </a:lnTo>
                <a:lnTo>
                  <a:pt x="162" y="530"/>
                </a:lnTo>
                <a:lnTo>
                  <a:pt x="177" y="509"/>
                </a:lnTo>
                <a:lnTo>
                  <a:pt x="162" y="509"/>
                </a:lnTo>
                <a:lnTo>
                  <a:pt x="162" y="486"/>
                </a:lnTo>
                <a:lnTo>
                  <a:pt x="177" y="486"/>
                </a:lnTo>
                <a:lnTo>
                  <a:pt x="191" y="467"/>
                </a:lnTo>
                <a:lnTo>
                  <a:pt x="177" y="445"/>
                </a:lnTo>
                <a:lnTo>
                  <a:pt x="177" y="403"/>
                </a:lnTo>
                <a:lnTo>
                  <a:pt x="162" y="383"/>
                </a:lnTo>
                <a:lnTo>
                  <a:pt x="162" y="340"/>
                </a:lnTo>
                <a:lnTo>
                  <a:pt x="177" y="319"/>
                </a:lnTo>
                <a:lnTo>
                  <a:pt x="177" y="233"/>
                </a:lnTo>
                <a:lnTo>
                  <a:pt x="162" y="233"/>
                </a:lnTo>
                <a:lnTo>
                  <a:pt x="162" y="210"/>
                </a:lnTo>
                <a:lnTo>
                  <a:pt x="177" y="190"/>
                </a:lnTo>
                <a:lnTo>
                  <a:pt x="191" y="190"/>
                </a:lnTo>
                <a:lnTo>
                  <a:pt x="191" y="169"/>
                </a:lnTo>
                <a:lnTo>
                  <a:pt x="132" y="148"/>
                </a:lnTo>
                <a:lnTo>
                  <a:pt x="148" y="127"/>
                </a:lnTo>
                <a:lnTo>
                  <a:pt x="132" y="104"/>
                </a:lnTo>
                <a:lnTo>
                  <a:pt x="148" y="65"/>
                </a:lnTo>
                <a:lnTo>
                  <a:pt x="162" y="65"/>
                </a:lnTo>
                <a:lnTo>
                  <a:pt x="191" y="21"/>
                </a:lnTo>
                <a:lnTo>
                  <a:pt x="191" y="0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1106488" y="4791583"/>
            <a:ext cx="266700" cy="479425"/>
          </a:xfrm>
          <a:custGeom>
            <a:avLst/>
            <a:gdLst/>
            <a:ahLst/>
            <a:cxnLst>
              <a:cxn ang="0">
                <a:pos x="315" y="0"/>
              </a:cxn>
              <a:cxn ang="0">
                <a:pos x="307" y="28"/>
              </a:cxn>
              <a:cxn ang="0">
                <a:pos x="292" y="51"/>
              </a:cxn>
              <a:cxn ang="0">
                <a:pos x="292" y="93"/>
              </a:cxn>
              <a:cxn ang="0">
                <a:pos x="277" y="93"/>
              </a:cxn>
              <a:cxn ang="0">
                <a:pos x="264" y="114"/>
              </a:cxn>
              <a:cxn ang="0">
                <a:pos x="264" y="155"/>
              </a:cxn>
              <a:cxn ang="0">
                <a:pos x="277" y="198"/>
              </a:cxn>
              <a:cxn ang="0">
                <a:pos x="277" y="241"/>
              </a:cxn>
              <a:cxn ang="0">
                <a:pos x="220" y="283"/>
              </a:cxn>
              <a:cxn ang="0">
                <a:pos x="233" y="324"/>
              </a:cxn>
              <a:cxn ang="0">
                <a:pos x="233" y="345"/>
              </a:cxn>
              <a:cxn ang="0">
                <a:pos x="220" y="368"/>
              </a:cxn>
              <a:cxn ang="0">
                <a:pos x="220" y="389"/>
              </a:cxn>
              <a:cxn ang="0">
                <a:pos x="205" y="410"/>
              </a:cxn>
              <a:cxn ang="0">
                <a:pos x="190" y="410"/>
              </a:cxn>
              <a:cxn ang="0">
                <a:pos x="205" y="451"/>
              </a:cxn>
              <a:cxn ang="0">
                <a:pos x="205" y="475"/>
              </a:cxn>
              <a:cxn ang="0">
                <a:pos x="220" y="514"/>
              </a:cxn>
              <a:cxn ang="0">
                <a:pos x="277" y="535"/>
              </a:cxn>
              <a:cxn ang="0">
                <a:pos x="335" y="621"/>
              </a:cxn>
              <a:cxn ang="0">
                <a:pos x="322" y="707"/>
              </a:cxn>
              <a:cxn ang="0">
                <a:pos x="307" y="748"/>
              </a:cxn>
              <a:cxn ang="0">
                <a:pos x="307" y="792"/>
              </a:cxn>
              <a:cxn ang="0">
                <a:pos x="292" y="833"/>
              </a:cxn>
              <a:cxn ang="0">
                <a:pos x="277" y="833"/>
              </a:cxn>
              <a:cxn ang="0">
                <a:pos x="247" y="813"/>
              </a:cxn>
              <a:cxn ang="0">
                <a:pos x="233" y="792"/>
              </a:cxn>
              <a:cxn ang="0">
                <a:pos x="205" y="813"/>
              </a:cxn>
              <a:cxn ang="0">
                <a:pos x="174" y="792"/>
              </a:cxn>
              <a:cxn ang="0">
                <a:pos x="162" y="769"/>
              </a:cxn>
              <a:cxn ang="0">
                <a:pos x="145" y="769"/>
              </a:cxn>
              <a:cxn ang="0">
                <a:pos x="131" y="813"/>
              </a:cxn>
              <a:cxn ang="0">
                <a:pos x="103" y="792"/>
              </a:cxn>
              <a:cxn ang="0">
                <a:pos x="86" y="792"/>
              </a:cxn>
              <a:cxn ang="0">
                <a:pos x="73" y="769"/>
              </a:cxn>
              <a:cxn ang="0">
                <a:pos x="58" y="727"/>
              </a:cxn>
              <a:cxn ang="0">
                <a:pos x="30" y="707"/>
              </a:cxn>
              <a:cxn ang="0">
                <a:pos x="0" y="707"/>
              </a:cxn>
              <a:cxn ang="0">
                <a:pos x="0" y="665"/>
              </a:cxn>
              <a:cxn ang="0">
                <a:pos x="14" y="642"/>
              </a:cxn>
              <a:cxn ang="0">
                <a:pos x="14" y="621"/>
              </a:cxn>
            </a:cxnLst>
            <a:rect l="0" t="0" r="r" b="b"/>
            <a:pathLst>
              <a:path w="335" h="833">
                <a:moveTo>
                  <a:pt x="315" y="0"/>
                </a:moveTo>
                <a:lnTo>
                  <a:pt x="307" y="28"/>
                </a:lnTo>
                <a:lnTo>
                  <a:pt x="292" y="51"/>
                </a:lnTo>
                <a:lnTo>
                  <a:pt x="292" y="93"/>
                </a:lnTo>
                <a:lnTo>
                  <a:pt x="277" y="93"/>
                </a:lnTo>
                <a:lnTo>
                  <a:pt x="264" y="114"/>
                </a:lnTo>
                <a:lnTo>
                  <a:pt x="264" y="155"/>
                </a:lnTo>
                <a:lnTo>
                  <a:pt x="277" y="198"/>
                </a:lnTo>
                <a:lnTo>
                  <a:pt x="277" y="241"/>
                </a:lnTo>
                <a:lnTo>
                  <a:pt x="220" y="283"/>
                </a:lnTo>
                <a:lnTo>
                  <a:pt x="233" y="324"/>
                </a:lnTo>
                <a:lnTo>
                  <a:pt x="233" y="345"/>
                </a:lnTo>
                <a:lnTo>
                  <a:pt x="220" y="368"/>
                </a:lnTo>
                <a:lnTo>
                  <a:pt x="220" y="389"/>
                </a:lnTo>
                <a:lnTo>
                  <a:pt x="205" y="410"/>
                </a:lnTo>
                <a:lnTo>
                  <a:pt x="190" y="410"/>
                </a:lnTo>
                <a:lnTo>
                  <a:pt x="205" y="451"/>
                </a:lnTo>
                <a:lnTo>
                  <a:pt x="205" y="475"/>
                </a:lnTo>
                <a:lnTo>
                  <a:pt x="220" y="514"/>
                </a:lnTo>
                <a:lnTo>
                  <a:pt x="277" y="535"/>
                </a:lnTo>
                <a:lnTo>
                  <a:pt x="335" y="621"/>
                </a:lnTo>
                <a:lnTo>
                  <a:pt x="322" y="707"/>
                </a:lnTo>
                <a:lnTo>
                  <a:pt x="307" y="748"/>
                </a:lnTo>
                <a:lnTo>
                  <a:pt x="307" y="792"/>
                </a:lnTo>
                <a:lnTo>
                  <a:pt x="292" y="833"/>
                </a:lnTo>
                <a:lnTo>
                  <a:pt x="277" y="833"/>
                </a:lnTo>
                <a:lnTo>
                  <a:pt x="247" y="813"/>
                </a:lnTo>
                <a:lnTo>
                  <a:pt x="233" y="792"/>
                </a:lnTo>
                <a:lnTo>
                  <a:pt x="205" y="813"/>
                </a:lnTo>
                <a:lnTo>
                  <a:pt x="174" y="792"/>
                </a:lnTo>
                <a:lnTo>
                  <a:pt x="162" y="769"/>
                </a:lnTo>
                <a:lnTo>
                  <a:pt x="145" y="769"/>
                </a:lnTo>
                <a:lnTo>
                  <a:pt x="131" y="813"/>
                </a:lnTo>
                <a:lnTo>
                  <a:pt x="103" y="792"/>
                </a:lnTo>
                <a:lnTo>
                  <a:pt x="86" y="792"/>
                </a:lnTo>
                <a:lnTo>
                  <a:pt x="73" y="769"/>
                </a:lnTo>
                <a:lnTo>
                  <a:pt x="58" y="727"/>
                </a:lnTo>
                <a:lnTo>
                  <a:pt x="30" y="707"/>
                </a:lnTo>
                <a:lnTo>
                  <a:pt x="0" y="707"/>
                </a:lnTo>
                <a:lnTo>
                  <a:pt x="0" y="665"/>
                </a:lnTo>
                <a:lnTo>
                  <a:pt x="14" y="642"/>
                </a:lnTo>
                <a:lnTo>
                  <a:pt x="14" y="621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968558" y="5356733"/>
            <a:ext cx="303212" cy="315913"/>
          </a:xfrm>
          <a:custGeom>
            <a:avLst/>
            <a:gdLst/>
            <a:ahLst/>
            <a:cxnLst>
              <a:cxn ang="0">
                <a:pos x="381" y="0"/>
              </a:cxn>
              <a:cxn ang="0">
                <a:pos x="381" y="41"/>
              </a:cxn>
              <a:cxn ang="0">
                <a:pos x="366" y="65"/>
              </a:cxn>
              <a:cxn ang="0">
                <a:pos x="366" y="128"/>
              </a:cxn>
              <a:cxn ang="0">
                <a:pos x="351" y="128"/>
              </a:cxn>
              <a:cxn ang="0">
                <a:pos x="351" y="190"/>
              </a:cxn>
              <a:cxn ang="0">
                <a:pos x="307" y="232"/>
              </a:cxn>
              <a:cxn ang="0">
                <a:pos x="295" y="211"/>
              </a:cxn>
              <a:cxn ang="0">
                <a:pos x="264" y="211"/>
              </a:cxn>
              <a:cxn ang="0">
                <a:pos x="205" y="232"/>
              </a:cxn>
              <a:cxn ang="0">
                <a:pos x="205" y="275"/>
              </a:cxn>
              <a:cxn ang="0">
                <a:pos x="191" y="318"/>
              </a:cxn>
              <a:cxn ang="0">
                <a:pos x="176" y="338"/>
              </a:cxn>
              <a:cxn ang="0">
                <a:pos x="133" y="380"/>
              </a:cxn>
              <a:cxn ang="0">
                <a:pos x="104" y="401"/>
              </a:cxn>
              <a:cxn ang="0">
                <a:pos x="88" y="424"/>
              </a:cxn>
              <a:cxn ang="0">
                <a:pos x="59" y="444"/>
              </a:cxn>
              <a:cxn ang="0">
                <a:pos x="15" y="444"/>
              </a:cxn>
              <a:cxn ang="0">
                <a:pos x="15" y="509"/>
              </a:cxn>
              <a:cxn ang="0">
                <a:pos x="29" y="530"/>
              </a:cxn>
              <a:cxn ang="0">
                <a:pos x="15" y="549"/>
              </a:cxn>
              <a:cxn ang="0">
                <a:pos x="0" y="549"/>
              </a:cxn>
            </a:cxnLst>
            <a:rect l="0" t="0" r="r" b="b"/>
            <a:pathLst>
              <a:path w="381" h="549">
                <a:moveTo>
                  <a:pt x="381" y="0"/>
                </a:moveTo>
                <a:lnTo>
                  <a:pt x="381" y="41"/>
                </a:lnTo>
                <a:lnTo>
                  <a:pt x="366" y="65"/>
                </a:lnTo>
                <a:lnTo>
                  <a:pt x="366" y="128"/>
                </a:lnTo>
                <a:lnTo>
                  <a:pt x="351" y="128"/>
                </a:lnTo>
                <a:lnTo>
                  <a:pt x="351" y="190"/>
                </a:lnTo>
                <a:lnTo>
                  <a:pt x="307" y="232"/>
                </a:lnTo>
                <a:lnTo>
                  <a:pt x="295" y="211"/>
                </a:lnTo>
                <a:lnTo>
                  <a:pt x="264" y="211"/>
                </a:lnTo>
                <a:lnTo>
                  <a:pt x="205" y="232"/>
                </a:lnTo>
                <a:lnTo>
                  <a:pt x="205" y="275"/>
                </a:lnTo>
                <a:lnTo>
                  <a:pt x="191" y="318"/>
                </a:lnTo>
                <a:lnTo>
                  <a:pt x="176" y="338"/>
                </a:lnTo>
                <a:lnTo>
                  <a:pt x="133" y="380"/>
                </a:lnTo>
                <a:lnTo>
                  <a:pt x="104" y="401"/>
                </a:lnTo>
                <a:lnTo>
                  <a:pt x="88" y="424"/>
                </a:lnTo>
                <a:lnTo>
                  <a:pt x="59" y="444"/>
                </a:lnTo>
                <a:lnTo>
                  <a:pt x="15" y="444"/>
                </a:lnTo>
                <a:lnTo>
                  <a:pt x="15" y="509"/>
                </a:lnTo>
                <a:lnTo>
                  <a:pt x="29" y="530"/>
                </a:lnTo>
                <a:lnTo>
                  <a:pt x="15" y="549"/>
                </a:lnTo>
                <a:lnTo>
                  <a:pt x="0" y="549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3305175" y="3419983"/>
            <a:ext cx="33338" cy="60325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0" y="105"/>
              </a:cxn>
              <a:cxn ang="0">
                <a:pos x="43" y="0"/>
              </a:cxn>
            </a:cxnLst>
            <a:rect l="0" t="0" r="r" b="b"/>
            <a:pathLst>
              <a:path w="43" h="105">
                <a:moveTo>
                  <a:pt x="43" y="0"/>
                </a:moveTo>
                <a:lnTo>
                  <a:pt x="0" y="105"/>
                </a:lnTo>
                <a:lnTo>
                  <a:pt x="43" y="0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7270750" y="4723321"/>
            <a:ext cx="439738" cy="4984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14" y="41"/>
              </a:cxn>
              <a:cxn ang="0">
                <a:pos x="14" y="62"/>
              </a:cxn>
              <a:cxn ang="0">
                <a:pos x="87" y="62"/>
              </a:cxn>
              <a:cxn ang="0">
                <a:pos x="117" y="21"/>
              </a:cxn>
              <a:cxn ang="0">
                <a:pos x="131" y="21"/>
              </a:cxn>
              <a:cxn ang="0">
                <a:pos x="161" y="0"/>
              </a:cxn>
              <a:cxn ang="0">
                <a:pos x="220" y="0"/>
              </a:cxn>
              <a:cxn ang="0">
                <a:pos x="249" y="41"/>
              </a:cxn>
              <a:cxn ang="0">
                <a:pos x="264" y="41"/>
              </a:cxn>
              <a:cxn ang="0">
                <a:pos x="294" y="83"/>
              </a:cxn>
              <a:cxn ang="0">
                <a:pos x="308" y="83"/>
              </a:cxn>
              <a:cxn ang="0">
                <a:pos x="321" y="107"/>
              </a:cxn>
              <a:cxn ang="0">
                <a:pos x="321" y="128"/>
              </a:cxn>
              <a:cxn ang="0">
                <a:pos x="308" y="128"/>
              </a:cxn>
              <a:cxn ang="0">
                <a:pos x="308" y="192"/>
              </a:cxn>
              <a:cxn ang="0">
                <a:pos x="294" y="213"/>
              </a:cxn>
              <a:cxn ang="0">
                <a:pos x="277" y="213"/>
              </a:cxn>
              <a:cxn ang="0">
                <a:pos x="264" y="234"/>
              </a:cxn>
              <a:cxn ang="0">
                <a:pos x="264" y="275"/>
              </a:cxn>
              <a:cxn ang="0">
                <a:pos x="294" y="275"/>
              </a:cxn>
              <a:cxn ang="0">
                <a:pos x="294" y="297"/>
              </a:cxn>
              <a:cxn ang="0">
                <a:pos x="277" y="338"/>
              </a:cxn>
              <a:cxn ang="0">
                <a:pos x="294" y="361"/>
              </a:cxn>
              <a:cxn ang="0">
                <a:pos x="308" y="361"/>
              </a:cxn>
              <a:cxn ang="0">
                <a:pos x="321" y="382"/>
              </a:cxn>
              <a:cxn ang="0">
                <a:pos x="321" y="403"/>
              </a:cxn>
              <a:cxn ang="0">
                <a:pos x="338" y="444"/>
              </a:cxn>
              <a:cxn ang="0">
                <a:pos x="366" y="444"/>
              </a:cxn>
              <a:cxn ang="0">
                <a:pos x="352" y="465"/>
              </a:cxn>
              <a:cxn ang="0">
                <a:pos x="366" y="488"/>
              </a:cxn>
              <a:cxn ang="0">
                <a:pos x="424" y="488"/>
              </a:cxn>
              <a:cxn ang="0">
                <a:pos x="424" y="595"/>
              </a:cxn>
              <a:cxn ang="0">
                <a:pos x="396" y="595"/>
              </a:cxn>
              <a:cxn ang="0">
                <a:pos x="396" y="571"/>
              </a:cxn>
              <a:cxn ang="0">
                <a:pos x="381" y="595"/>
              </a:cxn>
              <a:cxn ang="0">
                <a:pos x="381" y="614"/>
              </a:cxn>
              <a:cxn ang="0">
                <a:pos x="366" y="614"/>
              </a:cxn>
              <a:cxn ang="0">
                <a:pos x="381" y="634"/>
              </a:cxn>
              <a:cxn ang="0">
                <a:pos x="381" y="655"/>
              </a:cxn>
              <a:cxn ang="0">
                <a:pos x="396" y="655"/>
              </a:cxn>
              <a:cxn ang="0">
                <a:pos x="424" y="698"/>
              </a:cxn>
              <a:cxn ang="0">
                <a:pos x="424" y="721"/>
              </a:cxn>
              <a:cxn ang="0">
                <a:pos x="468" y="721"/>
              </a:cxn>
              <a:cxn ang="0">
                <a:pos x="468" y="741"/>
              </a:cxn>
              <a:cxn ang="0">
                <a:pos x="483" y="762"/>
              </a:cxn>
              <a:cxn ang="0">
                <a:pos x="483" y="785"/>
              </a:cxn>
              <a:cxn ang="0">
                <a:pos x="499" y="785"/>
              </a:cxn>
              <a:cxn ang="0">
                <a:pos x="512" y="806"/>
              </a:cxn>
              <a:cxn ang="0">
                <a:pos x="512" y="847"/>
              </a:cxn>
              <a:cxn ang="0">
                <a:pos x="542" y="847"/>
              </a:cxn>
              <a:cxn ang="0">
                <a:pos x="556" y="868"/>
              </a:cxn>
            </a:cxnLst>
            <a:rect l="0" t="0" r="r" b="b"/>
            <a:pathLst>
              <a:path w="556" h="868">
                <a:moveTo>
                  <a:pt x="0" y="41"/>
                </a:moveTo>
                <a:lnTo>
                  <a:pt x="14" y="41"/>
                </a:lnTo>
                <a:lnTo>
                  <a:pt x="14" y="62"/>
                </a:lnTo>
                <a:lnTo>
                  <a:pt x="87" y="62"/>
                </a:lnTo>
                <a:lnTo>
                  <a:pt x="117" y="21"/>
                </a:lnTo>
                <a:lnTo>
                  <a:pt x="131" y="21"/>
                </a:lnTo>
                <a:lnTo>
                  <a:pt x="161" y="0"/>
                </a:lnTo>
                <a:lnTo>
                  <a:pt x="220" y="0"/>
                </a:lnTo>
                <a:lnTo>
                  <a:pt x="249" y="41"/>
                </a:lnTo>
                <a:lnTo>
                  <a:pt x="264" y="41"/>
                </a:lnTo>
                <a:lnTo>
                  <a:pt x="294" y="83"/>
                </a:lnTo>
                <a:lnTo>
                  <a:pt x="308" y="83"/>
                </a:lnTo>
                <a:lnTo>
                  <a:pt x="321" y="107"/>
                </a:lnTo>
                <a:lnTo>
                  <a:pt x="321" y="128"/>
                </a:lnTo>
                <a:lnTo>
                  <a:pt x="308" y="128"/>
                </a:lnTo>
                <a:lnTo>
                  <a:pt x="308" y="192"/>
                </a:lnTo>
                <a:lnTo>
                  <a:pt x="294" y="213"/>
                </a:lnTo>
                <a:lnTo>
                  <a:pt x="277" y="213"/>
                </a:lnTo>
                <a:lnTo>
                  <a:pt x="264" y="234"/>
                </a:lnTo>
                <a:lnTo>
                  <a:pt x="264" y="275"/>
                </a:lnTo>
                <a:lnTo>
                  <a:pt x="294" y="275"/>
                </a:lnTo>
                <a:lnTo>
                  <a:pt x="294" y="297"/>
                </a:lnTo>
                <a:lnTo>
                  <a:pt x="277" y="338"/>
                </a:lnTo>
                <a:lnTo>
                  <a:pt x="294" y="361"/>
                </a:lnTo>
                <a:lnTo>
                  <a:pt x="308" y="361"/>
                </a:lnTo>
                <a:lnTo>
                  <a:pt x="321" y="382"/>
                </a:lnTo>
                <a:lnTo>
                  <a:pt x="321" y="403"/>
                </a:lnTo>
                <a:lnTo>
                  <a:pt x="338" y="444"/>
                </a:lnTo>
                <a:lnTo>
                  <a:pt x="366" y="444"/>
                </a:lnTo>
                <a:lnTo>
                  <a:pt x="352" y="465"/>
                </a:lnTo>
                <a:lnTo>
                  <a:pt x="366" y="488"/>
                </a:lnTo>
                <a:lnTo>
                  <a:pt x="424" y="488"/>
                </a:lnTo>
                <a:lnTo>
                  <a:pt x="424" y="595"/>
                </a:lnTo>
                <a:lnTo>
                  <a:pt x="396" y="595"/>
                </a:lnTo>
                <a:lnTo>
                  <a:pt x="396" y="571"/>
                </a:lnTo>
                <a:lnTo>
                  <a:pt x="381" y="595"/>
                </a:lnTo>
                <a:lnTo>
                  <a:pt x="381" y="614"/>
                </a:lnTo>
                <a:lnTo>
                  <a:pt x="366" y="614"/>
                </a:lnTo>
                <a:lnTo>
                  <a:pt x="381" y="634"/>
                </a:lnTo>
                <a:lnTo>
                  <a:pt x="381" y="655"/>
                </a:lnTo>
                <a:lnTo>
                  <a:pt x="396" y="655"/>
                </a:lnTo>
                <a:lnTo>
                  <a:pt x="424" y="698"/>
                </a:lnTo>
                <a:lnTo>
                  <a:pt x="424" y="721"/>
                </a:lnTo>
                <a:lnTo>
                  <a:pt x="468" y="721"/>
                </a:lnTo>
                <a:lnTo>
                  <a:pt x="468" y="741"/>
                </a:lnTo>
                <a:lnTo>
                  <a:pt x="483" y="762"/>
                </a:lnTo>
                <a:lnTo>
                  <a:pt x="483" y="785"/>
                </a:lnTo>
                <a:lnTo>
                  <a:pt x="499" y="785"/>
                </a:lnTo>
                <a:lnTo>
                  <a:pt x="512" y="806"/>
                </a:lnTo>
                <a:lnTo>
                  <a:pt x="512" y="847"/>
                </a:lnTo>
                <a:lnTo>
                  <a:pt x="542" y="847"/>
                </a:lnTo>
                <a:lnTo>
                  <a:pt x="556" y="868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8289925" y="2848483"/>
            <a:ext cx="269875" cy="1206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30" y="0"/>
              </a:cxn>
              <a:cxn ang="0">
                <a:pos x="103" y="0"/>
              </a:cxn>
              <a:cxn ang="0">
                <a:pos x="119" y="20"/>
              </a:cxn>
              <a:cxn ang="0">
                <a:pos x="221" y="44"/>
              </a:cxn>
              <a:cxn ang="0">
                <a:pos x="265" y="106"/>
              </a:cxn>
              <a:cxn ang="0">
                <a:pos x="279" y="171"/>
              </a:cxn>
              <a:cxn ang="0">
                <a:pos x="338" y="211"/>
              </a:cxn>
            </a:cxnLst>
            <a:rect l="0" t="0" r="r" b="b"/>
            <a:pathLst>
              <a:path w="338" h="211">
                <a:moveTo>
                  <a:pt x="0" y="20"/>
                </a:moveTo>
                <a:lnTo>
                  <a:pt x="30" y="0"/>
                </a:lnTo>
                <a:lnTo>
                  <a:pt x="103" y="0"/>
                </a:lnTo>
                <a:lnTo>
                  <a:pt x="119" y="20"/>
                </a:lnTo>
                <a:lnTo>
                  <a:pt x="221" y="44"/>
                </a:lnTo>
                <a:lnTo>
                  <a:pt x="265" y="106"/>
                </a:lnTo>
                <a:lnTo>
                  <a:pt x="279" y="171"/>
                </a:lnTo>
                <a:lnTo>
                  <a:pt x="338" y="211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7991475" y="1380046"/>
            <a:ext cx="368300" cy="355600"/>
          </a:xfrm>
          <a:custGeom>
            <a:avLst/>
            <a:gdLst/>
            <a:ahLst/>
            <a:cxnLst>
              <a:cxn ang="0">
                <a:pos x="0" y="620"/>
              </a:cxn>
              <a:cxn ang="0">
                <a:pos x="114" y="482"/>
              </a:cxn>
              <a:cxn ang="0">
                <a:pos x="157" y="348"/>
              </a:cxn>
              <a:cxn ang="0">
                <a:pos x="292" y="228"/>
              </a:cxn>
              <a:cxn ang="0">
                <a:pos x="364" y="48"/>
              </a:cxn>
              <a:cxn ang="0">
                <a:pos x="464" y="0"/>
              </a:cxn>
            </a:cxnLst>
            <a:rect l="0" t="0" r="r" b="b"/>
            <a:pathLst>
              <a:path w="464" h="620">
                <a:moveTo>
                  <a:pt x="0" y="620"/>
                </a:moveTo>
                <a:lnTo>
                  <a:pt x="114" y="482"/>
                </a:lnTo>
                <a:lnTo>
                  <a:pt x="157" y="348"/>
                </a:lnTo>
                <a:lnTo>
                  <a:pt x="292" y="228"/>
                </a:lnTo>
                <a:lnTo>
                  <a:pt x="364" y="48"/>
                </a:lnTo>
                <a:lnTo>
                  <a:pt x="464" y="0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4502150" y="1368933"/>
            <a:ext cx="368300" cy="355600"/>
          </a:xfrm>
          <a:custGeom>
            <a:avLst/>
            <a:gdLst/>
            <a:ahLst/>
            <a:cxnLst>
              <a:cxn ang="0">
                <a:pos x="464" y="620"/>
              </a:cxn>
              <a:cxn ang="0">
                <a:pos x="441" y="607"/>
              </a:cxn>
              <a:cxn ang="0">
                <a:pos x="377" y="483"/>
              </a:cxn>
              <a:cxn ang="0">
                <a:pos x="350" y="482"/>
              </a:cxn>
              <a:cxn ang="0">
                <a:pos x="309" y="348"/>
              </a:cxn>
              <a:cxn ang="0">
                <a:pos x="245" y="311"/>
              </a:cxn>
              <a:cxn ang="0">
                <a:pos x="209" y="204"/>
              </a:cxn>
              <a:cxn ang="0">
                <a:pos x="162" y="170"/>
              </a:cxn>
              <a:cxn ang="0">
                <a:pos x="125" y="212"/>
              </a:cxn>
              <a:cxn ang="0">
                <a:pos x="71" y="148"/>
              </a:cxn>
              <a:cxn ang="0">
                <a:pos x="79" y="100"/>
              </a:cxn>
              <a:cxn ang="0">
                <a:pos x="0" y="0"/>
              </a:cxn>
            </a:cxnLst>
            <a:rect l="0" t="0" r="r" b="b"/>
            <a:pathLst>
              <a:path w="464" h="620">
                <a:moveTo>
                  <a:pt x="464" y="620"/>
                </a:moveTo>
                <a:lnTo>
                  <a:pt x="441" y="607"/>
                </a:lnTo>
                <a:lnTo>
                  <a:pt x="377" y="483"/>
                </a:lnTo>
                <a:lnTo>
                  <a:pt x="350" y="482"/>
                </a:lnTo>
                <a:lnTo>
                  <a:pt x="309" y="348"/>
                </a:lnTo>
                <a:lnTo>
                  <a:pt x="245" y="311"/>
                </a:lnTo>
                <a:lnTo>
                  <a:pt x="209" y="204"/>
                </a:lnTo>
                <a:lnTo>
                  <a:pt x="162" y="170"/>
                </a:lnTo>
                <a:lnTo>
                  <a:pt x="125" y="212"/>
                </a:lnTo>
                <a:lnTo>
                  <a:pt x="71" y="148"/>
                </a:lnTo>
                <a:lnTo>
                  <a:pt x="79" y="100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260350" y="3564446"/>
            <a:ext cx="198438" cy="109537"/>
          </a:xfrm>
          <a:custGeom>
            <a:avLst/>
            <a:gdLst/>
            <a:ahLst/>
            <a:cxnLst>
              <a:cxn ang="0">
                <a:pos x="250" y="191"/>
              </a:cxn>
              <a:cxn ang="0">
                <a:pos x="178" y="136"/>
              </a:cxn>
              <a:cxn ang="0">
                <a:pos x="127" y="91"/>
              </a:cxn>
              <a:cxn ang="0">
                <a:pos x="78" y="43"/>
              </a:cxn>
              <a:cxn ang="0">
                <a:pos x="0" y="0"/>
              </a:cxn>
            </a:cxnLst>
            <a:rect l="0" t="0" r="r" b="b"/>
            <a:pathLst>
              <a:path w="250" h="191">
                <a:moveTo>
                  <a:pt x="250" y="191"/>
                </a:moveTo>
                <a:lnTo>
                  <a:pt x="178" y="136"/>
                </a:lnTo>
                <a:lnTo>
                  <a:pt x="127" y="91"/>
                </a:lnTo>
                <a:lnTo>
                  <a:pt x="78" y="43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305175" y="3419983"/>
            <a:ext cx="33338" cy="60325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0" y="105"/>
              </a:cxn>
              <a:cxn ang="0">
                <a:pos x="43" y="0"/>
              </a:cxn>
            </a:cxnLst>
            <a:rect l="0" t="0" r="r" b="b"/>
            <a:pathLst>
              <a:path w="43" h="105">
                <a:moveTo>
                  <a:pt x="43" y="0"/>
                </a:moveTo>
                <a:lnTo>
                  <a:pt x="0" y="105"/>
                </a:lnTo>
                <a:lnTo>
                  <a:pt x="43" y="0"/>
                </a:lnTo>
                <a:close/>
              </a:path>
            </a:pathLst>
          </a:custGeom>
          <a:solidFill>
            <a:srgbClr val="009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4576763" y="3670808"/>
            <a:ext cx="158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" name="Gruppieren 97"/>
          <p:cNvGrpSpPr/>
          <p:nvPr/>
        </p:nvGrpSpPr>
        <p:grpSpPr>
          <a:xfrm>
            <a:off x="1617663" y="5364671"/>
            <a:ext cx="887412" cy="82550"/>
            <a:chOff x="1617663" y="5529263"/>
            <a:chExt cx="887412" cy="82550"/>
          </a:xfrm>
        </p:grpSpPr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2357438" y="5551488"/>
              <a:ext cx="71437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50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2228850" y="5551488"/>
              <a:ext cx="71438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40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1617663" y="5551488"/>
              <a:ext cx="42862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5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2089150" y="5551488"/>
              <a:ext cx="71438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30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1949450" y="5551488"/>
              <a:ext cx="71438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20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1811338" y="5551488"/>
              <a:ext cx="71437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10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1687513" y="5551488"/>
              <a:ext cx="42862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4" name="Gruppieren 96"/>
            <p:cNvGrpSpPr/>
            <p:nvPr/>
          </p:nvGrpSpPr>
          <p:grpSpPr>
            <a:xfrm>
              <a:off x="1633538" y="5529263"/>
              <a:ext cx="758825" cy="14287"/>
              <a:chOff x="1052513" y="5786438"/>
              <a:chExt cx="758825" cy="14287"/>
            </a:xfrm>
          </p:grpSpPr>
          <p:sp>
            <p:nvSpPr>
              <p:cNvPr id="59" name="Line 24"/>
              <p:cNvSpPr>
                <a:spLocks noChangeShapeType="1"/>
              </p:cNvSpPr>
              <p:nvPr/>
            </p:nvSpPr>
            <p:spPr bwMode="auto">
              <a:xfrm>
                <a:off x="1679575" y="5799138"/>
                <a:ext cx="130175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31"/>
              <p:cNvSpPr>
                <a:spLocks noChangeShapeType="1"/>
              </p:cNvSpPr>
              <p:nvPr/>
            </p:nvSpPr>
            <p:spPr bwMode="auto">
              <a:xfrm flipV="1">
                <a:off x="161131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Line 32"/>
              <p:cNvSpPr>
                <a:spLocks noChangeShapeType="1"/>
              </p:cNvSpPr>
              <p:nvPr/>
            </p:nvSpPr>
            <p:spPr bwMode="auto">
              <a:xfrm flipV="1">
                <a:off x="147161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Line 33"/>
              <p:cNvSpPr>
                <a:spLocks noChangeShapeType="1"/>
              </p:cNvSpPr>
              <p:nvPr/>
            </p:nvSpPr>
            <p:spPr bwMode="auto">
              <a:xfrm flipV="1">
                <a:off x="133191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Line 34"/>
              <p:cNvSpPr>
                <a:spLocks noChangeShapeType="1"/>
              </p:cNvSpPr>
              <p:nvPr/>
            </p:nvSpPr>
            <p:spPr bwMode="auto">
              <a:xfrm flipV="1">
                <a:off x="1193800" y="5786438"/>
                <a:ext cx="1588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Line 35"/>
              <p:cNvSpPr>
                <a:spLocks noChangeShapeType="1"/>
              </p:cNvSpPr>
              <p:nvPr/>
            </p:nvSpPr>
            <p:spPr bwMode="auto">
              <a:xfrm flipV="1">
                <a:off x="110966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 flipV="1">
                <a:off x="1095375" y="5786438"/>
                <a:ext cx="1588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 flipV="1">
                <a:off x="1081088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 flipV="1">
                <a:off x="1066800" y="5786438"/>
                <a:ext cx="1588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Line 39"/>
              <p:cNvSpPr>
                <a:spLocks noChangeShapeType="1"/>
              </p:cNvSpPr>
              <p:nvPr/>
            </p:nvSpPr>
            <p:spPr bwMode="auto">
              <a:xfrm flipV="1">
                <a:off x="105251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Line 40"/>
              <p:cNvSpPr>
                <a:spLocks noChangeShapeType="1"/>
              </p:cNvSpPr>
              <p:nvPr/>
            </p:nvSpPr>
            <p:spPr bwMode="auto">
              <a:xfrm>
                <a:off x="1052513" y="5799138"/>
                <a:ext cx="69850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Line 41"/>
              <p:cNvSpPr>
                <a:spLocks noChangeShapeType="1"/>
              </p:cNvSpPr>
              <p:nvPr/>
            </p:nvSpPr>
            <p:spPr bwMode="auto">
              <a:xfrm flipV="1">
                <a:off x="1679575" y="5786438"/>
                <a:ext cx="1588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Line 42"/>
              <p:cNvSpPr>
                <a:spLocks noChangeShapeType="1"/>
              </p:cNvSpPr>
              <p:nvPr/>
            </p:nvSpPr>
            <p:spPr bwMode="auto">
              <a:xfrm flipV="1">
                <a:off x="154146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Line 43"/>
              <p:cNvSpPr>
                <a:spLocks noChangeShapeType="1"/>
              </p:cNvSpPr>
              <p:nvPr/>
            </p:nvSpPr>
            <p:spPr bwMode="auto">
              <a:xfrm>
                <a:off x="1541463" y="5799138"/>
                <a:ext cx="138112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44"/>
              <p:cNvSpPr>
                <a:spLocks noChangeShapeType="1"/>
              </p:cNvSpPr>
              <p:nvPr/>
            </p:nvSpPr>
            <p:spPr bwMode="auto">
              <a:xfrm flipV="1">
                <a:off x="140176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45"/>
              <p:cNvSpPr>
                <a:spLocks noChangeShapeType="1"/>
              </p:cNvSpPr>
              <p:nvPr/>
            </p:nvSpPr>
            <p:spPr bwMode="auto">
              <a:xfrm>
                <a:off x="1401763" y="5799138"/>
                <a:ext cx="139700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Line 46"/>
              <p:cNvSpPr>
                <a:spLocks noChangeShapeType="1"/>
              </p:cNvSpPr>
              <p:nvPr/>
            </p:nvSpPr>
            <p:spPr bwMode="auto">
              <a:xfrm flipV="1">
                <a:off x="126206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Line 47"/>
              <p:cNvSpPr>
                <a:spLocks noChangeShapeType="1"/>
              </p:cNvSpPr>
              <p:nvPr/>
            </p:nvSpPr>
            <p:spPr bwMode="auto">
              <a:xfrm>
                <a:off x="1262063" y="5799138"/>
                <a:ext cx="139700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Line 48"/>
              <p:cNvSpPr>
                <a:spLocks noChangeShapeType="1"/>
              </p:cNvSpPr>
              <p:nvPr/>
            </p:nvSpPr>
            <p:spPr bwMode="auto">
              <a:xfrm flipV="1">
                <a:off x="112236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" name="Line 49"/>
              <p:cNvSpPr>
                <a:spLocks noChangeShapeType="1"/>
              </p:cNvSpPr>
              <p:nvPr/>
            </p:nvSpPr>
            <p:spPr bwMode="auto">
              <a:xfrm>
                <a:off x="1122363" y="5799138"/>
                <a:ext cx="139700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" name="Line 50"/>
              <p:cNvSpPr>
                <a:spLocks noChangeShapeType="1"/>
              </p:cNvSpPr>
              <p:nvPr/>
            </p:nvSpPr>
            <p:spPr bwMode="auto">
              <a:xfrm flipV="1">
                <a:off x="173831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Line 51"/>
              <p:cNvSpPr>
                <a:spLocks noChangeShapeType="1"/>
              </p:cNvSpPr>
              <p:nvPr/>
            </p:nvSpPr>
            <p:spPr bwMode="auto">
              <a:xfrm flipV="1">
                <a:off x="1809750" y="5786438"/>
                <a:ext cx="1588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2422525" y="5551488"/>
              <a:ext cx="82550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km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5" name="Freeform 53"/>
          <p:cNvSpPr>
            <a:spLocks/>
          </p:cNvSpPr>
          <p:nvPr/>
        </p:nvSpPr>
        <p:spPr bwMode="auto">
          <a:xfrm>
            <a:off x="5376863" y="5163058"/>
            <a:ext cx="44450" cy="79375"/>
          </a:xfrm>
          <a:custGeom>
            <a:avLst/>
            <a:gdLst/>
            <a:ahLst/>
            <a:cxnLst>
              <a:cxn ang="0">
                <a:pos x="56" y="139"/>
              </a:cxn>
              <a:cxn ang="0">
                <a:pos x="0" y="0"/>
              </a:cxn>
              <a:cxn ang="0">
                <a:pos x="56" y="139"/>
              </a:cxn>
            </a:cxnLst>
            <a:rect l="0" t="0" r="r" b="b"/>
            <a:pathLst>
              <a:path w="56" h="139">
                <a:moveTo>
                  <a:pt x="56" y="139"/>
                </a:moveTo>
                <a:lnTo>
                  <a:pt x="0" y="0"/>
                </a:lnTo>
                <a:lnTo>
                  <a:pt x="56" y="139"/>
                </a:lnTo>
                <a:close/>
              </a:path>
            </a:pathLst>
          </a:custGeom>
          <a:solidFill>
            <a:srgbClr val="00A5E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561975" y="586473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762001" y="5952046"/>
            <a:ext cx="257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Waste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incineration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plant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operating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uppieren 161"/>
          <p:cNvGrpSpPr/>
          <p:nvPr/>
        </p:nvGrpSpPr>
        <p:grpSpPr>
          <a:xfrm>
            <a:off x="4886261" y="5866702"/>
            <a:ext cx="4361392" cy="364313"/>
            <a:chOff x="3597275" y="6040438"/>
            <a:chExt cx="4361392" cy="364313"/>
          </a:xfrm>
        </p:grpSpPr>
        <p:sp>
          <p:nvSpPr>
            <p:cNvPr id="27" name="Freihandform 26"/>
            <p:cNvSpPr/>
            <p:nvPr/>
          </p:nvSpPr>
          <p:spPr>
            <a:xfrm>
              <a:off x="3597275" y="6040438"/>
              <a:ext cx="190500" cy="341069"/>
            </a:xfrm>
            <a:custGeom>
              <a:avLst/>
              <a:gdLst>
                <a:gd name="connsiteX0" fmla="*/ 0 w 945661"/>
                <a:gd name="connsiteY0" fmla="*/ 1461477 h 1461477"/>
                <a:gd name="connsiteX1" fmla="*/ 0 w 945661"/>
                <a:gd name="connsiteY1" fmla="*/ 840154 h 1461477"/>
                <a:gd name="connsiteX2" fmla="*/ 382953 w 945661"/>
                <a:gd name="connsiteY2" fmla="*/ 840154 h 1461477"/>
                <a:gd name="connsiteX3" fmla="*/ 386861 w 945661"/>
                <a:gd name="connsiteY3" fmla="*/ 640861 h 1461477"/>
                <a:gd name="connsiteX4" fmla="*/ 875323 w 945661"/>
                <a:gd name="connsiteY4" fmla="*/ 644769 h 1461477"/>
                <a:gd name="connsiteX5" fmla="*/ 879230 w 945661"/>
                <a:gd name="connsiteY5" fmla="*/ 0 h 1461477"/>
                <a:gd name="connsiteX6" fmla="*/ 945661 w 945661"/>
                <a:gd name="connsiteY6" fmla="*/ 0 h 1461477"/>
                <a:gd name="connsiteX7" fmla="*/ 941753 w 945661"/>
                <a:gd name="connsiteY7" fmla="*/ 1457569 h 1461477"/>
                <a:gd name="connsiteX8" fmla="*/ 0 w 945661"/>
                <a:gd name="connsiteY8" fmla="*/ 1461477 h 146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661" h="1461477">
                  <a:moveTo>
                    <a:pt x="0" y="1461477"/>
                  </a:moveTo>
                  <a:lnTo>
                    <a:pt x="0" y="840154"/>
                  </a:lnTo>
                  <a:lnTo>
                    <a:pt x="382953" y="840154"/>
                  </a:lnTo>
                  <a:cubicBezTo>
                    <a:pt x="384256" y="773723"/>
                    <a:pt x="385558" y="707292"/>
                    <a:pt x="386861" y="640861"/>
                  </a:cubicBezTo>
                  <a:lnTo>
                    <a:pt x="875323" y="644769"/>
                  </a:lnTo>
                  <a:cubicBezTo>
                    <a:pt x="876625" y="429846"/>
                    <a:pt x="877928" y="214923"/>
                    <a:pt x="879230" y="0"/>
                  </a:cubicBezTo>
                  <a:lnTo>
                    <a:pt x="945661" y="0"/>
                  </a:lnTo>
                  <a:cubicBezTo>
                    <a:pt x="944358" y="485856"/>
                    <a:pt x="943056" y="971713"/>
                    <a:pt x="941753" y="1457569"/>
                  </a:cubicBezTo>
                  <a:lnTo>
                    <a:pt x="0" y="1461477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3816350" y="6127752"/>
              <a:ext cx="4142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Waste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incineration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 plant </a:t>
              </a:r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planned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/</a:t>
              </a:r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under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construction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Freihandform 29"/>
          <p:cNvSpPr/>
          <p:nvPr/>
        </p:nvSpPr>
        <p:spPr>
          <a:xfrm>
            <a:off x="4566759" y="4890865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4791075" y="241668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reihandform 31"/>
          <p:cNvSpPr/>
          <p:nvPr/>
        </p:nvSpPr>
        <p:spPr>
          <a:xfrm>
            <a:off x="4886325" y="245478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 32"/>
          <p:cNvSpPr/>
          <p:nvPr/>
        </p:nvSpPr>
        <p:spPr>
          <a:xfrm>
            <a:off x="4676775" y="265480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reihandform 33"/>
          <p:cNvSpPr/>
          <p:nvPr/>
        </p:nvSpPr>
        <p:spPr>
          <a:xfrm>
            <a:off x="5143500" y="222618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7315200" y="42359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6276975" y="379780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6819900" y="21023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ihandform 37"/>
          <p:cNvSpPr/>
          <p:nvPr/>
        </p:nvSpPr>
        <p:spPr>
          <a:xfrm>
            <a:off x="7134225" y="218808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 38"/>
          <p:cNvSpPr/>
          <p:nvPr/>
        </p:nvSpPr>
        <p:spPr>
          <a:xfrm>
            <a:off x="7191375" y="22547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reihandform 42"/>
          <p:cNvSpPr/>
          <p:nvPr/>
        </p:nvSpPr>
        <p:spPr>
          <a:xfrm>
            <a:off x="6429375" y="39311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reihandform 43"/>
          <p:cNvSpPr/>
          <p:nvPr/>
        </p:nvSpPr>
        <p:spPr>
          <a:xfrm>
            <a:off x="6886575" y="215950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Freihandform 44"/>
          <p:cNvSpPr/>
          <p:nvPr/>
        </p:nvSpPr>
        <p:spPr>
          <a:xfrm>
            <a:off x="7620000" y="170230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238124" y="5788532"/>
            <a:ext cx="8741283" cy="9048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86"/>
          <p:cNvGrpSpPr/>
          <p:nvPr/>
        </p:nvGrpSpPr>
        <p:grpSpPr>
          <a:xfrm>
            <a:off x="6457950" y="3634037"/>
            <a:ext cx="552449" cy="276999"/>
            <a:chOff x="2314928" y="2358957"/>
            <a:chExt cx="552449" cy="276999"/>
          </a:xfrm>
        </p:grpSpPr>
        <p:sp>
          <p:nvSpPr>
            <p:cNvPr id="84" name="Rechteck 83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779159" y="6416409"/>
            <a:ext cx="3941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Mechnical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-Biological-Treatment-(MBT)-Plant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operating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7" name="Gruppieren 166"/>
          <p:cNvGrpSpPr/>
          <p:nvPr/>
        </p:nvGrpSpPr>
        <p:grpSpPr>
          <a:xfrm>
            <a:off x="330793" y="6416409"/>
            <a:ext cx="552449" cy="276999"/>
            <a:chOff x="330793" y="6416409"/>
            <a:chExt cx="552449" cy="276999"/>
          </a:xfrm>
        </p:grpSpPr>
        <p:sp>
          <p:nvSpPr>
            <p:cNvPr id="85" name="Rechteck 84"/>
            <p:cNvSpPr/>
            <p:nvPr/>
          </p:nvSpPr>
          <p:spPr bwMode="auto">
            <a:xfrm>
              <a:off x="392966" y="6469774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330793" y="6416409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uppieren 87"/>
          <p:cNvGrpSpPr/>
          <p:nvPr/>
        </p:nvGrpSpPr>
        <p:grpSpPr>
          <a:xfrm>
            <a:off x="3855861" y="3170853"/>
            <a:ext cx="552449" cy="276999"/>
            <a:chOff x="2314928" y="2358957"/>
            <a:chExt cx="552449" cy="276999"/>
          </a:xfrm>
        </p:grpSpPr>
        <p:sp>
          <p:nvSpPr>
            <p:cNvPr id="89" name="Rechteck 88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uppieren 86"/>
          <p:cNvGrpSpPr/>
          <p:nvPr/>
        </p:nvGrpSpPr>
        <p:grpSpPr>
          <a:xfrm>
            <a:off x="4991862" y="4271069"/>
            <a:ext cx="552449" cy="276999"/>
            <a:chOff x="2314928" y="2358957"/>
            <a:chExt cx="552449" cy="276999"/>
          </a:xfrm>
        </p:grpSpPr>
        <p:sp>
          <p:nvSpPr>
            <p:cNvPr id="95" name="Rechteck 94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7" name="Gruppieren 86"/>
          <p:cNvGrpSpPr/>
          <p:nvPr/>
        </p:nvGrpSpPr>
        <p:grpSpPr>
          <a:xfrm>
            <a:off x="4668774" y="3810821"/>
            <a:ext cx="552449" cy="276999"/>
            <a:chOff x="2314928" y="2358957"/>
            <a:chExt cx="552449" cy="276999"/>
          </a:xfrm>
        </p:grpSpPr>
        <p:sp>
          <p:nvSpPr>
            <p:cNvPr id="98" name="Rechteck 97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Gruppieren 86"/>
          <p:cNvGrpSpPr/>
          <p:nvPr/>
        </p:nvGrpSpPr>
        <p:grpSpPr>
          <a:xfrm>
            <a:off x="5406390" y="3634037"/>
            <a:ext cx="552449" cy="276999"/>
            <a:chOff x="2314928" y="2358957"/>
            <a:chExt cx="552449" cy="276999"/>
          </a:xfrm>
        </p:grpSpPr>
        <p:sp>
          <p:nvSpPr>
            <p:cNvPr id="101" name="Rechteck 100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" name="Gruppieren 86"/>
          <p:cNvGrpSpPr/>
          <p:nvPr/>
        </p:nvGrpSpPr>
        <p:grpSpPr>
          <a:xfrm>
            <a:off x="7445502" y="3551741"/>
            <a:ext cx="552449" cy="276999"/>
            <a:chOff x="2314928" y="2358957"/>
            <a:chExt cx="552449" cy="276999"/>
          </a:xfrm>
        </p:grpSpPr>
        <p:sp>
          <p:nvSpPr>
            <p:cNvPr id="104" name="Rechteck 103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" name="Gruppieren 86"/>
          <p:cNvGrpSpPr/>
          <p:nvPr/>
        </p:nvGrpSpPr>
        <p:grpSpPr>
          <a:xfrm>
            <a:off x="6912102" y="3228653"/>
            <a:ext cx="552449" cy="276999"/>
            <a:chOff x="2314928" y="2358957"/>
            <a:chExt cx="552449" cy="276999"/>
          </a:xfrm>
        </p:grpSpPr>
        <p:sp>
          <p:nvSpPr>
            <p:cNvPr id="108" name="Rechteck 107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0" name="Gruppieren 86"/>
          <p:cNvGrpSpPr/>
          <p:nvPr/>
        </p:nvGrpSpPr>
        <p:grpSpPr>
          <a:xfrm>
            <a:off x="7274814" y="2704397"/>
            <a:ext cx="552449" cy="276999"/>
            <a:chOff x="2314928" y="2358957"/>
            <a:chExt cx="552449" cy="276999"/>
          </a:xfrm>
        </p:grpSpPr>
        <p:sp>
          <p:nvSpPr>
            <p:cNvPr id="111" name="Rechteck 110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" name="Gruppieren 86"/>
          <p:cNvGrpSpPr/>
          <p:nvPr/>
        </p:nvGrpSpPr>
        <p:grpSpPr>
          <a:xfrm>
            <a:off x="6820662" y="4810565"/>
            <a:ext cx="552449" cy="276999"/>
            <a:chOff x="2314928" y="2358957"/>
            <a:chExt cx="552449" cy="276999"/>
          </a:xfrm>
        </p:grpSpPr>
        <p:sp>
          <p:nvSpPr>
            <p:cNvPr id="114" name="Rechteck 113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5" name="Textfeld 114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2" name="Gruppieren 86"/>
          <p:cNvGrpSpPr/>
          <p:nvPr/>
        </p:nvGrpSpPr>
        <p:grpSpPr>
          <a:xfrm>
            <a:off x="5680710" y="4082093"/>
            <a:ext cx="552449" cy="276999"/>
            <a:chOff x="2314928" y="2358957"/>
            <a:chExt cx="552449" cy="276999"/>
          </a:xfrm>
        </p:grpSpPr>
        <p:sp>
          <p:nvSpPr>
            <p:cNvPr id="123" name="Rechteck 122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5" name="Gruppieren 86"/>
          <p:cNvGrpSpPr/>
          <p:nvPr/>
        </p:nvGrpSpPr>
        <p:grpSpPr>
          <a:xfrm>
            <a:off x="7024878" y="3085397"/>
            <a:ext cx="552449" cy="276999"/>
            <a:chOff x="2314928" y="2358957"/>
            <a:chExt cx="552449" cy="276999"/>
          </a:xfrm>
        </p:grpSpPr>
        <p:sp>
          <p:nvSpPr>
            <p:cNvPr id="126" name="Rechteck 125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" name="Gruppieren 86"/>
          <p:cNvGrpSpPr/>
          <p:nvPr/>
        </p:nvGrpSpPr>
        <p:grpSpPr>
          <a:xfrm>
            <a:off x="5333238" y="4228397"/>
            <a:ext cx="552449" cy="276999"/>
            <a:chOff x="2314928" y="2358957"/>
            <a:chExt cx="552449" cy="276999"/>
          </a:xfrm>
        </p:grpSpPr>
        <p:sp>
          <p:nvSpPr>
            <p:cNvPr id="129" name="Rechteck 128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0" name="Textfeld 129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4" name="Gruppieren 86"/>
          <p:cNvGrpSpPr/>
          <p:nvPr/>
        </p:nvGrpSpPr>
        <p:grpSpPr>
          <a:xfrm>
            <a:off x="4872990" y="2231957"/>
            <a:ext cx="552449" cy="276999"/>
            <a:chOff x="2314928" y="2358957"/>
            <a:chExt cx="552449" cy="276999"/>
          </a:xfrm>
        </p:grpSpPr>
        <p:sp>
          <p:nvSpPr>
            <p:cNvPr id="135" name="Rechteck 134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6" name="Textfeld 135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7" name="Gruppieren 86"/>
          <p:cNvGrpSpPr/>
          <p:nvPr/>
        </p:nvGrpSpPr>
        <p:grpSpPr>
          <a:xfrm>
            <a:off x="3041142" y="3472493"/>
            <a:ext cx="552449" cy="276999"/>
            <a:chOff x="2314928" y="2358957"/>
            <a:chExt cx="552449" cy="276999"/>
          </a:xfrm>
        </p:grpSpPr>
        <p:sp>
          <p:nvSpPr>
            <p:cNvPr id="138" name="Rechteck 137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" name="Gruppieren 86"/>
          <p:cNvGrpSpPr/>
          <p:nvPr/>
        </p:nvGrpSpPr>
        <p:grpSpPr>
          <a:xfrm>
            <a:off x="6302502" y="2591621"/>
            <a:ext cx="552449" cy="276999"/>
            <a:chOff x="2314928" y="2358957"/>
            <a:chExt cx="552449" cy="276999"/>
          </a:xfrm>
        </p:grpSpPr>
        <p:sp>
          <p:nvSpPr>
            <p:cNvPr id="144" name="Rechteck 143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5" name="Textfeld 144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Freihandform 39"/>
          <p:cNvSpPr/>
          <p:nvPr/>
        </p:nvSpPr>
        <p:spPr>
          <a:xfrm>
            <a:off x="7248525" y="232143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 40"/>
          <p:cNvSpPr/>
          <p:nvPr/>
        </p:nvSpPr>
        <p:spPr>
          <a:xfrm>
            <a:off x="7305675" y="23690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reihandform 41"/>
          <p:cNvSpPr/>
          <p:nvPr/>
        </p:nvSpPr>
        <p:spPr>
          <a:xfrm>
            <a:off x="7362825" y="24071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9" name="Gruppieren 86"/>
          <p:cNvGrpSpPr/>
          <p:nvPr/>
        </p:nvGrpSpPr>
        <p:grpSpPr>
          <a:xfrm>
            <a:off x="4269486" y="2341685"/>
            <a:ext cx="552449" cy="276999"/>
            <a:chOff x="2314928" y="2358957"/>
            <a:chExt cx="552449" cy="276999"/>
          </a:xfrm>
        </p:grpSpPr>
        <p:sp>
          <p:nvSpPr>
            <p:cNvPr id="150" name="Rechteck 149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" name="Gruppieren 87"/>
          <p:cNvGrpSpPr/>
          <p:nvPr/>
        </p:nvGrpSpPr>
        <p:grpSpPr>
          <a:xfrm>
            <a:off x="3642501" y="3917613"/>
            <a:ext cx="552449" cy="276999"/>
            <a:chOff x="2314928" y="2358957"/>
            <a:chExt cx="552449" cy="276999"/>
          </a:xfrm>
        </p:grpSpPr>
        <p:sp>
          <p:nvSpPr>
            <p:cNvPr id="154" name="Rechteck 153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0" name="Textfeld 169"/>
          <p:cNvSpPr txBox="1"/>
          <p:nvPr/>
        </p:nvSpPr>
        <p:spPr>
          <a:xfrm>
            <a:off x="5247209" y="6422505"/>
            <a:ext cx="4481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MBT-Plant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planned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construction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hteck 171"/>
          <p:cNvSpPr/>
          <p:nvPr/>
        </p:nvSpPr>
        <p:spPr bwMode="auto">
          <a:xfrm>
            <a:off x="4861016" y="6475870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3" name="Textfeld 172"/>
          <p:cNvSpPr txBox="1"/>
          <p:nvPr/>
        </p:nvSpPr>
        <p:spPr>
          <a:xfrm>
            <a:off x="4798843" y="6422505"/>
            <a:ext cx="55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97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07412" cy="503237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Separate </a:t>
            </a:r>
            <a:r>
              <a:rPr lang="de-DE" sz="2800" dirty="0" err="1" smtClean="0"/>
              <a:t>collection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household</a:t>
            </a:r>
            <a:r>
              <a:rPr lang="de-DE" sz="2800" dirty="0" smtClean="0"/>
              <a:t> </a:t>
            </a:r>
            <a:r>
              <a:rPr lang="de-DE" sz="2800" dirty="0" err="1" smtClean="0"/>
              <a:t>waste</a:t>
            </a:r>
            <a:r>
              <a:rPr lang="de-DE" sz="2800" dirty="0" smtClean="0"/>
              <a:t> 2007</a:t>
            </a:r>
            <a:endParaRPr lang="de-DE" sz="2800" dirty="0"/>
          </a:p>
        </p:txBody>
      </p:sp>
      <p:sp>
        <p:nvSpPr>
          <p:cNvPr id="9" name="Torte 8"/>
          <p:cNvSpPr/>
          <p:nvPr/>
        </p:nvSpPr>
        <p:spPr>
          <a:xfrm>
            <a:off x="3190876" y="1661712"/>
            <a:ext cx="3929090" cy="4000528"/>
          </a:xfrm>
          <a:prstGeom prst="pie">
            <a:avLst>
              <a:gd name="adj1" fmla="val 8485513"/>
              <a:gd name="adj2" fmla="val 161479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676631">
            <a:off x="2409380" y="343704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/>
              <a:t>Recycables</a:t>
            </a:r>
            <a:endParaRPr lang="de-DE" sz="20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92440" y="4170756"/>
            <a:ext cx="4059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err="1" smtClean="0"/>
              <a:t>Recycables</a:t>
            </a:r>
            <a:r>
              <a:rPr lang="de-DE" sz="2000" dirty="0" smtClean="0"/>
              <a:t>(160 </a:t>
            </a:r>
            <a:r>
              <a:rPr lang="de-DE" sz="2000" dirty="0" smtClean="0"/>
              <a:t>kg/</a:t>
            </a:r>
            <a:r>
              <a:rPr lang="de-DE" sz="2000" dirty="0" err="1" smtClean="0"/>
              <a:t>cap</a:t>
            </a:r>
            <a:r>
              <a:rPr lang="de-DE" sz="2000" dirty="0" smtClean="0"/>
              <a:t>):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/>
              <a:t> 80 % </a:t>
            </a:r>
            <a:r>
              <a:rPr lang="de-DE" sz="2000" dirty="0" err="1" smtClean="0"/>
              <a:t>recycled</a:t>
            </a:r>
            <a:r>
              <a:rPr lang="de-DE" sz="20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/>
              <a:t> 17 % </a:t>
            </a:r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recovery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77289" y="955636"/>
            <a:ext cx="37393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err="1" smtClean="0"/>
              <a:t>Household</a:t>
            </a:r>
            <a:r>
              <a:rPr lang="de-DE" sz="2000" dirty="0" smtClean="0"/>
              <a:t> </a:t>
            </a:r>
            <a:r>
              <a:rPr lang="de-DE" sz="2000" dirty="0" err="1" smtClean="0"/>
              <a:t>waste</a:t>
            </a:r>
            <a:r>
              <a:rPr lang="de-DE" sz="2000" dirty="0" smtClean="0"/>
              <a:t> </a:t>
            </a:r>
            <a:r>
              <a:rPr lang="de-DE" sz="2000" dirty="0" err="1" smtClean="0"/>
              <a:t>arisings</a:t>
            </a:r>
            <a:r>
              <a:rPr lang="de-DE" sz="2000" dirty="0" smtClean="0"/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/>
              <a:t> </a:t>
            </a:r>
            <a:r>
              <a:rPr lang="de-DE" sz="2000" dirty="0" smtClean="0"/>
              <a:t>167 kg/</a:t>
            </a:r>
            <a:r>
              <a:rPr lang="de-DE" sz="2000" dirty="0" err="1" smtClean="0"/>
              <a:t>cap</a:t>
            </a:r>
            <a:r>
              <a:rPr lang="de-DE" sz="2000" dirty="0" smtClean="0"/>
              <a:t> (37.4 %) residual </a:t>
            </a:r>
            <a:r>
              <a:rPr lang="de-DE" sz="2000" dirty="0" err="1" smtClean="0"/>
              <a:t>waste</a:t>
            </a:r>
            <a:endParaRPr lang="de-DE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 smtClean="0"/>
              <a:t> 281 kg/</a:t>
            </a:r>
            <a:r>
              <a:rPr lang="de-DE" sz="2000" dirty="0" err="1" smtClean="0"/>
              <a:t>cap</a:t>
            </a:r>
            <a:r>
              <a:rPr lang="de-DE" sz="2000" dirty="0" smtClean="0"/>
              <a:t> (62.6 %) </a:t>
            </a:r>
            <a:r>
              <a:rPr lang="de-DE" sz="2000" dirty="0" err="1" smtClean="0"/>
              <a:t>separately</a:t>
            </a:r>
            <a:r>
              <a:rPr lang="de-DE" sz="2000" dirty="0" smtClean="0"/>
              <a:t> </a:t>
            </a:r>
            <a:r>
              <a:rPr lang="de-DE" sz="2000" dirty="0" err="1" smtClean="0"/>
              <a:t>collected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graphicFrame>
        <p:nvGraphicFramePr>
          <p:cNvPr id="7" name="Diagramm 6"/>
          <p:cNvGraphicFramePr/>
          <p:nvPr/>
        </p:nvGraphicFramePr>
        <p:xfrm>
          <a:off x="3048000" y="1018770"/>
          <a:ext cx="6096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292608" y="6217920"/>
            <a:ext cx="619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Source: Federal Waste Management Plan Statusbericht 2008</a:t>
            </a:r>
            <a:endParaRPr lang="de-DE" sz="1000" dirty="0"/>
          </a:p>
        </p:txBody>
      </p:sp>
      <p:cxnSp>
        <p:nvCxnSpPr>
          <p:cNvPr id="14" name="Gerade Verbindung 13"/>
          <p:cNvCxnSpPr/>
          <p:nvPr/>
        </p:nvCxnSpPr>
        <p:spPr>
          <a:xfrm rot="10800000" flipV="1">
            <a:off x="6050280" y="1630680"/>
            <a:ext cx="1889760" cy="259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30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2235200"/>
            <a:ext cx="7772400" cy="3632200"/>
          </a:xfrm>
        </p:spPr>
        <p:txBody>
          <a:bodyPr/>
          <a:lstStyle/>
          <a:p>
            <a:pPr algn="ctr">
              <a:buNone/>
            </a:pPr>
            <a:r>
              <a:rPr lang="de-DE" sz="3200" b="1" dirty="0" err="1" smtClean="0"/>
              <a:t>Effects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integrated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waste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management</a:t>
            </a:r>
            <a:r>
              <a:rPr lang="de-DE" sz="3200" b="1" dirty="0" smtClean="0"/>
              <a:t> on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generation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secondary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waste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9941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4000"/>
            <a:ext cx="8229600" cy="69336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wastes</a:t>
            </a:r>
            <a:r>
              <a:rPr lang="de-DE" dirty="0" smtClean="0"/>
              <a:t>/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capacities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2008414"/>
            <a:ext cx="8642350" cy="4117749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MSW-</a:t>
            </a:r>
            <a:r>
              <a:rPr lang="de-DE" dirty="0" err="1" smtClean="0"/>
              <a:t>incineration</a:t>
            </a:r>
            <a:r>
              <a:rPr lang="de-DE" dirty="0" smtClean="0"/>
              <a:t>: </a:t>
            </a:r>
            <a:r>
              <a:rPr lang="de-DE" dirty="0" err="1" smtClean="0"/>
              <a:t>Slags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ashes</a:t>
            </a:r>
            <a:r>
              <a:rPr lang="de-DE" dirty="0" smtClean="0"/>
              <a:t> ~1/3 </a:t>
            </a:r>
            <a:r>
              <a:rPr lang="de-DE" dirty="0" err="1" smtClean="0"/>
              <a:t>of</a:t>
            </a:r>
            <a:r>
              <a:rPr lang="de-DE" dirty="0" smtClean="0"/>
              <a:t> original </a:t>
            </a:r>
            <a:r>
              <a:rPr lang="de-DE" dirty="0" err="1" smtClean="0"/>
              <a:t>volume</a:t>
            </a:r>
            <a:r>
              <a:rPr lang="de-DE" dirty="0" smtClean="0"/>
              <a:t>, 10% </a:t>
            </a:r>
            <a:r>
              <a:rPr lang="de-DE" dirty="0" err="1" smtClean="0"/>
              <a:t>of</a:t>
            </a:r>
            <a:r>
              <a:rPr lang="de-DE" dirty="0" smtClean="0"/>
              <a:t> original </a:t>
            </a:r>
            <a:r>
              <a:rPr lang="de-DE" dirty="0" err="1" smtClean="0"/>
              <a:t>weight</a:t>
            </a:r>
            <a:endParaRPr lang="de-DE" dirty="0" smtClean="0"/>
          </a:p>
          <a:p>
            <a:r>
              <a:rPr lang="de-DE" dirty="0" smtClean="0"/>
              <a:t>MBT: 30 – 40 %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=&gt; </a:t>
            </a:r>
            <a:r>
              <a:rPr lang="de-DE" dirty="0" err="1" smtClean="0"/>
              <a:t>landfill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30% =&gt; (</a:t>
            </a:r>
            <a:r>
              <a:rPr lang="de-DE" dirty="0" err="1" smtClean="0"/>
              <a:t>co</a:t>
            </a:r>
            <a:r>
              <a:rPr lang="de-DE" dirty="0" smtClean="0"/>
              <a:t>-) </a:t>
            </a:r>
            <a:r>
              <a:rPr lang="de-DE" dirty="0" err="1" smtClean="0"/>
              <a:t>incineration</a:t>
            </a:r>
            <a:endParaRPr lang="de-DE" dirty="0" smtClean="0"/>
          </a:p>
          <a:p>
            <a:r>
              <a:rPr lang="de-DE" dirty="0" smtClean="0"/>
              <a:t>Recycling: in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least 1 </a:t>
            </a:r>
            <a:r>
              <a:rPr lang="de-DE" dirty="0" err="1" smtClean="0"/>
              <a:t>pre-treatment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=&gt;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landfill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in an </a:t>
            </a:r>
            <a:r>
              <a:rPr lang="de-DE" dirty="0" err="1" smtClean="0"/>
              <a:t>differentiated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,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expense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additional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capacities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185333" y="6205615"/>
            <a:ext cx="5554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latin typeface="+mn-lt"/>
              </a:rPr>
              <a:t>Source: denkstatt 2009</a:t>
            </a:r>
            <a:endParaRPr lang="de-DE" sz="1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039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7772400" cy="838200"/>
          </a:xfrm>
        </p:spPr>
        <p:txBody>
          <a:bodyPr/>
          <a:lstStyle/>
          <a:p>
            <a:pPr eaLnBrk="1" hangingPunct="1"/>
            <a:r>
              <a:rPr lang="de-DE" sz="3200" dirty="0" err="1" smtClean="0"/>
              <a:t>Recovery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Disposal</a:t>
            </a:r>
            <a:r>
              <a:rPr lang="de-DE" sz="3200" dirty="0" smtClean="0"/>
              <a:t> </a:t>
            </a:r>
            <a:r>
              <a:rPr lang="de-DE" sz="3200" dirty="0" err="1" smtClean="0"/>
              <a:t>Plants</a:t>
            </a:r>
            <a:endParaRPr lang="de-DE" sz="3200" dirty="0" smtClean="0"/>
          </a:p>
        </p:txBody>
      </p:sp>
      <p:graphicFrame>
        <p:nvGraphicFramePr>
          <p:cNvPr id="294006" name="Group 1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618125357"/>
              </p:ext>
            </p:extLst>
          </p:nvPr>
        </p:nvGraphicFramePr>
        <p:xfrm>
          <a:off x="447675" y="982614"/>
          <a:ext cx="8239125" cy="5320985"/>
        </p:xfrm>
        <a:graphic>
          <a:graphicData uri="http://schemas.openxmlformats.org/drawingml/2006/table">
            <a:tbl>
              <a:tblPr/>
              <a:tblGrid>
                <a:gridCol w="3506487"/>
                <a:gridCol w="1532238"/>
                <a:gridCol w="1618735"/>
                <a:gridCol w="1581665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Plant 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Capacity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in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Mt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/a 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Number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Plants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Change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till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Sorting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Plants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Municipal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Solid Waste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incineration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Other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Incineration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Mechanical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-Biological Treatment (MBT)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Composting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+ Biogas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Composting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+ 13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Physical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-Chemical Treatment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Treatment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Construction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Waste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Landfills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Special Treatment + Recycling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185333" y="6196471"/>
            <a:ext cx="5554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latin typeface="+mn-lt"/>
              </a:rPr>
              <a:t>Source: Federal Waste Management Plan 2006, Statusreport 2008</a:t>
            </a:r>
            <a:endParaRPr lang="de-DE" sz="1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2353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55448" y="1187958"/>
            <a:ext cx="8362950" cy="55054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/>
          <p:cNvSpPr/>
          <p:nvPr/>
        </p:nvSpPr>
        <p:spPr bwMode="auto">
          <a:xfrm>
            <a:off x="0" y="1088475"/>
            <a:ext cx="9144000" cy="5769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07988" y="1291146"/>
            <a:ext cx="7883525" cy="4264025"/>
          </a:xfrm>
          <a:custGeom>
            <a:avLst/>
            <a:gdLst/>
            <a:ahLst/>
            <a:cxnLst>
              <a:cxn ang="0">
                <a:pos x="9493" y="1760"/>
              </a:cxn>
              <a:cxn ang="0">
                <a:pos x="9610" y="1230"/>
              </a:cxn>
              <a:cxn ang="0">
                <a:pos x="9449" y="742"/>
              </a:cxn>
              <a:cxn ang="0">
                <a:pos x="9096" y="530"/>
              </a:cxn>
              <a:cxn ang="0">
                <a:pos x="8760" y="721"/>
              </a:cxn>
              <a:cxn ang="0">
                <a:pos x="8248" y="468"/>
              </a:cxn>
              <a:cxn ang="0">
                <a:pos x="7969" y="403"/>
              </a:cxn>
              <a:cxn ang="0">
                <a:pos x="7471" y="83"/>
              </a:cxn>
              <a:cxn ang="0">
                <a:pos x="7177" y="42"/>
              </a:cxn>
              <a:cxn ang="0">
                <a:pos x="7061" y="575"/>
              </a:cxn>
              <a:cxn ang="0">
                <a:pos x="6826" y="871"/>
              </a:cxn>
              <a:cxn ang="0">
                <a:pos x="6401" y="1061"/>
              </a:cxn>
              <a:cxn ang="0">
                <a:pos x="5977" y="1228"/>
              </a:cxn>
              <a:cxn ang="0">
                <a:pos x="5596" y="825"/>
              </a:cxn>
              <a:cxn ang="0">
                <a:pos x="5449" y="1419"/>
              </a:cxn>
              <a:cxn ang="0">
                <a:pos x="5140" y="1440"/>
              </a:cxn>
              <a:cxn ang="0">
                <a:pos x="4247" y="2542"/>
              </a:cxn>
              <a:cxn ang="0">
                <a:pos x="4438" y="3601"/>
              </a:cxn>
              <a:cxn ang="0">
                <a:pos x="4586" y="4194"/>
              </a:cxn>
              <a:cxn ang="0">
                <a:pos x="4306" y="3983"/>
              </a:cxn>
              <a:cxn ang="0">
                <a:pos x="4029" y="3813"/>
              </a:cxn>
              <a:cxn ang="0">
                <a:pos x="3456" y="3762"/>
              </a:cxn>
              <a:cxn ang="0">
                <a:pos x="2779" y="4011"/>
              </a:cxn>
              <a:cxn ang="0">
                <a:pos x="2275" y="4524"/>
              </a:cxn>
              <a:cxn ang="0">
                <a:pos x="1823" y="4244"/>
              </a:cxn>
              <a:cxn ang="0">
                <a:pos x="1344" y="4148"/>
              </a:cxn>
              <a:cxn ang="0">
                <a:pos x="1203" y="4410"/>
              </a:cxn>
              <a:cxn ang="0">
                <a:pos x="835" y="4534"/>
              </a:cxn>
              <a:cxn ang="0">
                <a:pos x="616" y="4132"/>
              </a:cxn>
              <a:cxn ang="0">
                <a:pos x="396" y="3877"/>
              </a:cxn>
              <a:cxn ang="0">
                <a:pos x="191" y="4469"/>
              </a:cxn>
              <a:cxn ang="0">
                <a:pos x="103" y="5106"/>
              </a:cxn>
              <a:cxn ang="0">
                <a:pos x="308" y="5423"/>
              </a:cxn>
              <a:cxn ang="0">
                <a:pos x="542" y="5782"/>
              </a:cxn>
              <a:cxn ang="0">
                <a:pos x="1087" y="5771"/>
              </a:cxn>
              <a:cxn ang="0">
                <a:pos x="1544" y="6214"/>
              </a:cxn>
              <a:cxn ang="0">
                <a:pos x="2011" y="6138"/>
              </a:cxn>
              <a:cxn ang="0">
                <a:pos x="2713" y="5730"/>
              </a:cxn>
              <a:cxn ang="0">
                <a:pos x="3532" y="5470"/>
              </a:cxn>
              <a:cxn ang="0">
                <a:pos x="3413" y="5911"/>
              </a:cxn>
              <a:cxn ang="0">
                <a:pos x="3676" y="6314"/>
              </a:cxn>
              <a:cxn ang="0">
                <a:pos x="4218" y="6673"/>
              </a:cxn>
              <a:cxn ang="0">
                <a:pos x="4937" y="6928"/>
              </a:cxn>
              <a:cxn ang="0">
                <a:pos x="5653" y="7034"/>
              </a:cxn>
              <a:cxn ang="0">
                <a:pos x="6224" y="7245"/>
              </a:cxn>
              <a:cxn ang="0">
                <a:pos x="6650" y="7393"/>
              </a:cxn>
              <a:cxn ang="0">
                <a:pos x="6972" y="6969"/>
              </a:cxn>
              <a:cxn ang="0">
                <a:pos x="7191" y="6759"/>
              </a:cxn>
              <a:cxn ang="0">
                <a:pos x="7616" y="6629"/>
              </a:cxn>
              <a:cxn ang="0">
                <a:pos x="8027" y="6526"/>
              </a:cxn>
              <a:cxn ang="0">
                <a:pos x="8554" y="6419"/>
              </a:cxn>
              <a:cxn ang="0">
                <a:pos x="8775" y="5742"/>
              </a:cxn>
              <a:cxn ang="0">
                <a:pos x="9040" y="5551"/>
              </a:cxn>
              <a:cxn ang="0">
                <a:pos x="9113" y="5360"/>
              </a:cxn>
              <a:cxn ang="0">
                <a:pos x="9040" y="5022"/>
              </a:cxn>
              <a:cxn ang="0">
                <a:pos x="9054" y="4428"/>
              </a:cxn>
              <a:cxn ang="0">
                <a:pos x="9376" y="4027"/>
              </a:cxn>
              <a:cxn ang="0">
                <a:pos x="9082" y="3751"/>
              </a:cxn>
              <a:cxn ang="0">
                <a:pos x="9273" y="3432"/>
              </a:cxn>
              <a:cxn ang="0">
                <a:pos x="9816" y="3177"/>
              </a:cxn>
              <a:cxn ang="0">
                <a:pos x="9846" y="2584"/>
              </a:cxn>
            </a:cxnLst>
            <a:rect l="0" t="0" r="r" b="b"/>
            <a:pathLst>
              <a:path w="9932" h="7414">
                <a:moveTo>
                  <a:pt x="9801" y="2415"/>
                </a:moveTo>
                <a:lnTo>
                  <a:pt x="9801" y="2353"/>
                </a:lnTo>
                <a:lnTo>
                  <a:pt x="9786" y="2311"/>
                </a:lnTo>
                <a:lnTo>
                  <a:pt x="9770" y="2332"/>
                </a:lnTo>
                <a:lnTo>
                  <a:pt x="9742" y="2332"/>
                </a:lnTo>
                <a:lnTo>
                  <a:pt x="9726" y="2289"/>
                </a:lnTo>
                <a:lnTo>
                  <a:pt x="9697" y="2268"/>
                </a:lnTo>
                <a:lnTo>
                  <a:pt x="9682" y="2247"/>
                </a:lnTo>
                <a:lnTo>
                  <a:pt x="9682" y="2181"/>
                </a:lnTo>
                <a:lnTo>
                  <a:pt x="9637" y="2056"/>
                </a:lnTo>
                <a:lnTo>
                  <a:pt x="9653" y="1991"/>
                </a:lnTo>
                <a:lnTo>
                  <a:pt x="9637" y="1971"/>
                </a:lnTo>
                <a:lnTo>
                  <a:pt x="9595" y="1971"/>
                </a:lnTo>
                <a:lnTo>
                  <a:pt x="9565" y="1865"/>
                </a:lnTo>
                <a:lnTo>
                  <a:pt x="9581" y="1822"/>
                </a:lnTo>
                <a:lnTo>
                  <a:pt x="9551" y="1802"/>
                </a:lnTo>
                <a:lnTo>
                  <a:pt x="9536" y="1779"/>
                </a:lnTo>
                <a:lnTo>
                  <a:pt x="9536" y="1760"/>
                </a:lnTo>
                <a:lnTo>
                  <a:pt x="9493" y="1760"/>
                </a:lnTo>
                <a:lnTo>
                  <a:pt x="9493" y="1696"/>
                </a:lnTo>
                <a:lnTo>
                  <a:pt x="9477" y="1675"/>
                </a:lnTo>
                <a:lnTo>
                  <a:pt x="9506" y="1675"/>
                </a:lnTo>
                <a:lnTo>
                  <a:pt x="9506" y="1588"/>
                </a:lnTo>
                <a:lnTo>
                  <a:pt x="9521" y="1568"/>
                </a:lnTo>
                <a:lnTo>
                  <a:pt x="9493" y="1526"/>
                </a:lnTo>
                <a:lnTo>
                  <a:pt x="9493" y="1483"/>
                </a:lnTo>
                <a:lnTo>
                  <a:pt x="9521" y="1441"/>
                </a:lnTo>
                <a:lnTo>
                  <a:pt x="9536" y="1398"/>
                </a:lnTo>
                <a:lnTo>
                  <a:pt x="9551" y="1398"/>
                </a:lnTo>
                <a:lnTo>
                  <a:pt x="9551" y="1376"/>
                </a:lnTo>
                <a:lnTo>
                  <a:pt x="9536" y="1357"/>
                </a:lnTo>
                <a:lnTo>
                  <a:pt x="9565" y="1336"/>
                </a:lnTo>
                <a:lnTo>
                  <a:pt x="9581" y="1336"/>
                </a:lnTo>
                <a:lnTo>
                  <a:pt x="9565" y="1293"/>
                </a:lnTo>
                <a:lnTo>
                  <a:pt x="9581" y="1293"/>
                </a:lnTo>
                <a:lnTo>
                  <a:pt x="9581" y="1272"/>
                </a:lnTo>
                <a:lnTo>
                  <a:pt x="9610" y="1272"/>
                </a:lnTo>
                <a:lnTo>
                  <a:pt x="9610" y="1230"/>
                </a:lnTo>
                <a:lnTo>
                  <a:pt x="9624" y="1206"/>
                </a:lnTo>
                <a:lnTo>
                  <a:pt x="9610" y="1188"/>
                </a:lnTo>
                <a:lnTo>
                  <a:pt x="9610" y="1168"/>
                </a:lnTo>
                <a:lnTo>
                  <a:pt x="9595" y="1144"/>
                </a:lnTo>
                <a:lnTo>
                  <a:pt x="9595" y="996"/>
                </a:lnTo>
                <a:lnTo>
                  <a:pt x="9581" y="996"/>
                </a:lnTo>
                <a:lnTo>
                  <a:pt x="9565" y="975"/>
                </a:lnTo>
                <a:lnTo>
                  <a:pt x="9581" y="933"/>
                </a:lnTo>
                <a:lnTo>
                  <a:pt x="9565" y="933"/>
                </a:lnTo>
                <a:lnTo>
                  <a:pt x="9565" y="848"/>
                </a:lnTo>
                <a:lnTo>
                  <a:pt x="9551" y="848"/>
                </a:lnTo>
                <a:lnTo>
                  <a:pt x="9551" y="827"/>
                </a:lnTo>
                <a:lnTo>
                  <a:pt x="9565" y="806"/>
                </a:lnTo>
                <a:lnTo>
                  <a:pt x="9551" y="763"/>
                </a:lnTo>
                <a:lnTo>
                  <a:pt x="9551" y="742"/>
                </a:lnTo>
                <a:lnTo>
                  <a:pt x="9536" y="721"/>
                </a:lnTo>
                <a:lnTo>
                  <a:pt x="9506" y="721"/>
                </a:lnTo>
                <a:lnTo>
                  <a:pt x="9493" y="742"/>
                </a:lnTo>
                <a:lnTo>
                  <a:pt x="9449" y="742"/>
                </a:lnTo>
                <a:lnTo>
                  <a:pt x="9420" y="763"/>
                </a:lnTo>
                <a:lnTo>
                  <a:pt x="9404" y="763"/>
                </a:lnTo>
                <a:lnTo>
                  <a:pt x="9346" y="721"/>
                </a:lnTo>
                <a:lnTo>
                  <a:pt x="9331" y="699"/>
                </a:lnTo>
                <a:lnTo>
                  <a:pt x="9316" y="699"/>
                </a:lnTo>
                <a:lnTo>
                  <a:pt x="9316" y="679"/>
                </a:lnTo>
                <a:lnTo>
                  <a:pt x="9289" y="679"/>
                </a:lnTo>
                <a:lnTo>
                  <a:pt x="9258" y="721"/>
                </a:lnTo>
                <a:lnTo>
                  <a:pt x="9244" y="679"/>
                </a:lnTo>
                <a:lnTo>
                  <a:pt x="9258" y="658"/>
                </a:lnTo>
                <a:lnTo>
                  <a:pt x="9244" y="594"/>
                </a:lnTo>
                <a:lnTo>
                  <a:pt x="9228" y="594"/>
                </a:lnTo>
                <a:lnTo>
                  <a:pt x="9228" y="575"/>
                </a:lnTo>
                <a:lnTo>
                  <a:pt x="9200" y="554"/>
                </a:lnTo>
                <a:lnTo>
                  <a:pt x="9184" y="575"/>
                </a:lnTo>
                <a:lnTo>
                  <a:pt x="9141" y="575"/>
                </a:lnTo>
                <a:lnTo>
                  <a:pt x="9141" y="554"/>
                </a:lnTo>
                <a:lnTo>
                  <a:pt x="9125" y="554"/>
                </a:lnTo>
                <a:lnTo>
                  <a:pt x="9096" y="530"/>
                </a:lnTo>
                <a:lnTo>
                  <a:pt x="9067" y="487"/>
                </a:lnTo>
                <a:lnTo>
                  <a:pt x="9053" y="530"/>
                </a:lnTo>
                <a:lnTo>
                  <a:pt x="9039" y="508"/>
                </a:lnTo>
                <a:lnTo>
                  <a:pt x="8995" y="530"/>
                </a:lnTo>
                <a:lnTo>
                  <a:pt x="8979" y="508"/>
                </a:lnTo>
                <a:lnTo>
                  <a:pt x="8965" y="508"/>
                </a:lnTo>
                <a:lnTo>
                  <a:pt x="8951" y="530"/>
                </a:lnTo>
                <a:lnTo>
                  <a:pt x="8951" y="554"/>
                </a:lnTo>
                <a:lnTo>
                  <a:pt x="8934" y="594"/>
                </a:lnTo>
                <a:lnTo>
                  <a:pt x="8934" y="637"/>
                </a:lnTo>
                <a:lnTo>
                  <a:pt x="8921" y="637"/>
                </a:lnTo>
                <a:lnTo>
                  <a:pt x="8892" y="721"/>
                </a:lnTo>
                <a:lnTo>
                  <a:pt x="8878" y="721"/>
                </a:lnTo>
                <a:lnTo>
                  <a:pt x="8863" y="742"/>
                </a:lnTo>
                <a:lnTo>
                  <a:pt x="8848" y="742"/>
                </a:lnTo>
                <a:lnTo>
                  <a:pt x="8832" y="699"/>
                </a:lnTo>
                <a:lnTo>
                  <a:pt x="8819" y="699"/>
                </a:lnTo>
                <a:lnTo>
                  <a:pt x="8819" y="721"/>
                </a:lnTo>
                <a:lnTo>
                  <a:pt x="8760" y="721"/>
                </a:lnTo>
                <a:lnTo>
                  <a:pt x="8731" y="699"/>
                </a:lnTo>
                <a:lnTo>
                  <a:pt x="8716" y="721"/>
                </a:lnTo>
                <a:lnTo>
                  <a:pt x="8585" y="699"/>
                </a:lnTo>
                <a:lnTo>
                  <a:pt x="8570" y="721"/>
                </a:lnTo>
                <a:lnTo>
                  <a:pt x="8570" y="699"/>
                </a:lnTo>
                <a:lnTo>
                  <a:pt x="8554" y="721"/>
                </a:lnTo>
                <a:lnTo>
                  <a:pt x="8526" y="699"/>
                </a:lnTo>
                <a:lnTo>
                  <a:pt x="8510" y="699"/>
                </a:lnTo>
                <a:lnTo>
                  <a:pt x="8467" y="679"/>
                </a:lnTo>
                <a:lnTo>
                  <a:pt x="8409" y="637"/>
                </a:lnTo>
                <a:lnTo>
                  <a:pt x="8363" y="616"/>
                </a:lnTo>
                <a:lnTo>
                  <a:pt x="8334" y="575"/>
                </a:lnTo>
                <a:lnTo>
                  <a:pt x="8319" y="530"/>
                </a:lnTo>
                <a:lnTo>
                  <a:pt x="8334" y="508"/>
                </a:lnTo>
                <a:lnTo>
                  <a:pt x="8307" y="508"/>
                </a:lnTo>
                <a:lnTo>
                  <a:pt x="8276" y="487"/>
                </a:lnTo>
                <a:lnTo>
                  <a:pt x="8291" y="468"/>
                </a:lnTo>
                <a:lnTo>
                  <a:pt x="8276" y="446"/>
                </a:lnTo>
                <a:lnTo>
                  <a:pt x="8248" y="468"/>
                </a:lnTo>
                <a:lnTo>
                  <a:pt x="8248" y="446"/>
                </a:lnTo>
                <a:lnTo>
                  <a:pt x="8262" y="446"/>
                </a:lnTo>
                <a:lnTo>
                  <a:pt x="8248" y="424"/>
                </a:lnTo>
                <a:lnTo>
                  <a:pt x="8233" y="446"/>
                </a:lnTo>
                <a:lnTo>
                  <a:pt x="8233" y="403"/>
                </a:lnTo>
                <a:lnTo>
                  <a:pt x="8218" y="403"/>
                </a:lnTo>
                <a:lnTo>
                  <a:pt x="8218" y="424"/>
                </a:lnTo>
                <a:lnTo>
                  <a:pt x="8203" y="424"/>
                </a:lnTo>
                <a:lnTo>
                  <a:pt x="8203" y="403"/>
                </a:lnTo>
                <a:lnTo>
                  <a:pt x="8175" y="403"/>
                </a:lnTo>
                <a:lnTo>
                  <a:pt x="8189" y="382"/>
                </a:lnTo>
                <a:lnTo>
                  <a:pt x="8175" y="362"/>
                </a:lnTo>
                <a:lnTo>
                  <a:pt x="8101" y="362"/>
                </a:lnTo>
                <a:lnTo>
                  <a:pt x="8085" y="403"/>
                </a:lnTo>
                <a:lnTo>
                  <a:pt x="8071" y="424"/>
                </a:lnTo>
                <a:lnTo>
                  <a:pt x="8027" y="424"/>
                </a:lnTo>
                <a:lnTo>
                  <a:pt x="8013" y="403"/>
                </a:lnTo>
                <a:lnTo>
                  <a:pt x="7998" y="424"/>
                </a:lnTo>
                <a:lnTo>
                  <a:pt x="7969" y="403"/>
                </a:lnTo>
                <a:lnTo>
                  <a:pt x="7940" y="339"/>
                </a:lnTo>
                <a:lnTo>
                  <a:pt x="7895" y="339"/>
                </a:lnTo>
                <a:lnTo>
                  <a:pt x="7895" y="318"/>
                </a:lnTo>
                <a:lnTo>
                  <a:pt x="7838" y="318"/>
                </a:lnTo>
                <a:lnTo>
                  <a:pt x="7808" y="297"/>
                </a:lnTo>
                <a:lnTo>
                  <a:pt x="7764" y="276"/>
                </a:lnTo>
                <a:lnTo>
                  <a:pt x="7749" y="256"/>
                </a:lnTo>
                <a:lnTo>
                  <a:pt x="7734" y="213"/>
                </a:lnTo>
                <a:lnTo>
                  <a:pt x="7706" y="172"/>
                </a:lnTo>
                <a:lnTo>
                  <a:pt x="7691" y="172"/>
                </a:lnTo>
                <a:lnTo>
                  <a:pt x="7676" y="191"/>
                </a:lnTo>
                <a:lnTo>
                  <a:pt x="7676" y="172"/>
                </a:lnTo>
                <a:lnTo>
                  <a:pt x="7647" y="172"/>
                </a:lnTo>
                <a:lnTo>
                  <a:pt x="7616" y="128"/>
                </a:lnTo>
                <a:lnTo>
                  <a:pt x="7603" y="128"/>
                </a:lnTo>
                <a:lnTo>
                  <a:pt x="7573" y="83"/>
                </a:lnTo>
                <a:lnTo>
                  <a:pt x="7528" y="83"/>
                </a:lnTo>
                <a:lnTo>
                  <a:pt x="7515" y="107"/>
                </a:lnTo>
                <a:lnTo>
                  <a:pt x="7471" y="83"/>
                </a:lnTo>
                <a:lnTo>
                  <a:pt x="7471" y="66"/>
                </a:lnTo>
                <a:lnTo>
                  <a:pt x="7456" y="66"/>
                </a:lnTo>
                <a:lnTo>
                  <a:pt x="7456" y="107"/>
                </a:lnTo>
                <a:lnTo>
                  <a:pt x="7442" y="128"/>
                </a:lnTo>
                <a:lnTo>
                  <a:pt x="7442" y="172"/>
                </a:lnTo>
                <a:lnTo>
                  <a:pt x="7428" y="172"/>
                </a:lnTo>
                <a:lnTo>
                  <a:pt x="7413" y="149"/>
                </a:lnTo>
                <a:lnTo>
                  <a:pt x="7368" y="172"/>
                </a:lnTo>
                <a:lnTo>
                  <a:pt x="7339" y="191"/>
                </a:lnTo>
                <a:lnTo>
                  <a:pt x="7324" y="191"/>
                </a:lnTo>
                <a:lnTo>
                  <a:pt x="7309" y="213"/>
                </a:lnTo>
                <a:lnTo>
                  <a:pt x="7309" y="107"/>
                </a:lnTo>
                <a:lnTo>
                  <a:pt x="7296" y="107"/>
                </a:lnTo>
                <a:lnTo>
                  <a:pt x="7296" y="66"/>
                </a:lnTo>
                <a:lnTo>
                  <a:pt x="7266" y="42"/>
                </a:lnTo>
                <a:lnTo>
                  <a:pt x="7237" y="42"/>
                </a:lnTo>
                <a:lnTo>
                  <a:pt x="7237" y="66"/>
                </a:lnTo>
                <a:lnTo>
                  <a:pt x="7222" y="66"/>
                </a:lnTo>
                <a:lnTo>
                  <a:pt x="7177" y="42"/>
                </a:lnTo>
                <a:lnTo>
                  <a:pt x="7177" y="0"/>
                </a:lnTo>
                <a:lnTo>
                  <a:pt x="7148" y="21"/>
                </a:lnTo>
                <a:lnTo>
                  <a:pt x="7135" y="0"/>
                </a:lnTo>
                <a:lnTo>
                  <a:pt x="7104" y="21"/>
                </a:lnTo>
                <a:lnTo>
                  <a:pt x="7091" y="0"/>
                </a:lnTo>
                <a:lnTo>
                  <a:pt x="7091" y="21"/>
                </a:lnTo>
                <a:lnTo>
                  <a:pt x="7104" y="42"/>
                </a:lnTo>
                <a:lnTo>
                  <a:pt x="7075" y="128"/>
                </a:lnTo>
                <a:lnTo>
                  <a:pt x="7075" y="191"/>
                </a:lnTo>
                <a:lnTo>
                  <a:pt x="7091" y="234"/>
                </a:lnTo>
                <a:lnTo>
                  <a:pt x="7075" y="256"/>
                </a:lnTo>
                <a:lnTo>
                  <a:pt x="7091" y="297"/>
                </a:lnTo>
                <a:lnTo>
                  <a:pt x="7091" y="403"/>
                </a:lnTo>
                <a:lnTo>
                  <a:pt x="7075" y="403"/>
                </a:lnTo>
                <a:lnTo>
                  <a:pt x="7075" y="468"/>
                </a:lnTo>
                <a:lnTo>
                  <a:pt x="7091" y="487"/>
                </a:lnTo>
                <a:lnTo>
                  <a:pt x="7075" y="487"/>
                </a:lnTo>
                <a:lnTo>
                  <a:pt x="7061" y="530"/>
                </a:lnTo>
                <a:lnTo>
                  <a:pt x="7061" y="575"/>
                </a:lnTo>
                <a:lnTo>
                  <a:pt x="7047" y="616"/>
                </a:lnTo>
                <a:lnTo>
                  <a:pt x="7047" y="637"/>
                </a:lnTo>
                <a:lnTo>
                  <a:pt x="7075" y="658"/>
                </a:lnTo>
                <a:lnTo>
                  <a:pt x="7075" y="699"/>
                </a:lnTo>
                <a:lnTo>
                  <a:pt x="7061" y="721"/>
                </a:lnTo>
                <a:lnTo>
                  <a:pt x="7031" y="721"/>
                </a:lnTo>
                <a:lnTo>
                  <a:pt x="7004" y="699"/>
                </a:lnTo>
                <a:lnTo>
                  <a:pt x="6973" y="699"/>
                </a:lnTo>
                <a:lnTo>
                  <a:pt x="6958" y="679"/>
                </a:lnTo>
                <a:lnTo>
                  <a:pt x="6900" y="679"/>
                </a:lnTo>
                <a:lnTo>
                  <a:pt x="6884" y="658"/>
                </a:lnTo>
                <a:lnTo>
                  <a:pt x="6870" y="679"/>
                </a:lnTo>
                <a:lnTo>
                  <a:pt x="6870" y="721"/>
                </a:lnTo>
                <a:lnTo>
                  <a:pt x="6856" y="763"/>
                </a:lnTo>
                <a:lnTo>
                  <a:pt x="6856" y="783"/>
                </a:lnTo>
                <a:lnTo>
                  <a:pt x="6870" y="806"/>
                </a:lnTo>
                <a:lnTo>
                  <a:pt x="6856" y="806"/>
                </a:lnTo>
                <a:lnTo>
                  <a:pt x="6842" y="848"/>
                </a:lnTo>
                <a:lnTo>
                  <a:pt x="6826" y="871"/>
                </a:lnTo>
                <a:lnTo>
                  <a:pt x="6812" y="871"/>
                </a:lnTo>
                <a:lnTo>
                  <a:pt x="6767" y="933"/>
                </a:lnTo>
                <a:lnTo>
                  <a:pt x="6753" y="996"/>
                </a:lnTo>
                <a:lnTo>
                  <a:pt x="6753" y="1188"/>
                </a:lnTo>
                <a:lnTo>
                  <a:pt x="6738" y="1206"/>
                </a:lnTo>
                <a:lnTo>
                  <a:pt x="6738" y="1230"/>
                </a:lnTo>
                <a:lnTo>
                  <a:pt x="6737" y="1247"/>
                </a:lnTo>
                <a:lnTo>
                  <a:pt x="6737" y="1250"/>
                </a:lnTo>
                <a:lnTo>
                  <a:pt x="6722" y="1228"/>
                </a:lnTo>
                <a:lnTo>
                  <a:pt x="6678" y="1228"/>
                </a:lnTo>
                <a:lnTo>
                  <a:pt x="6664" y="1166"/>
                </a:lnTo>
                <a:lnTo>
                  <a:pt x="6635" y="1186"/>
                </a:lnTo>
                <a:lnTo>
                  <a:pt x="6621" y="1102"/>
                </a:lnTo>
                <a:lnTo>
                  <a:pt x="6605" y="1102"/>
                </a:lnTo>
                <a:lnTo>
                  <a:pt x="6562" y="1166"/>
                </a:lnTo>
                <a:lnTo>
                  <a:pt x="6534" y="1142"/>
                </a:lnTo>
                <a:lnTo>
                  <a:pt x="6489" y="1142"/>
                </a:lnTo>
                <a:lnTo>
                  <a:pt x="6430" y="1061"/>
                </a:lnTo>
                <a:lnTo>
                  <a:pt x="6401" y="1061"/>
                </a:lnTo>
                <a:lnTo>
                  <a:pt x="6415" y="1121"/>
                </a:lnTo>
                <a:lnTo>
                  <a:pt x="6386" y="1228"/>
                </a:lnTo>
                <a:lnTo>
                  <a:pt x="6342" y="1204"/>
                </a:lnTo>
                <a:lnTo>
                  <a:pt x="6327" y="1204"/>
                </a:lnTo>
                <a:lnTo>
                  <a:pt x="6342" y="1250"/>
                </a:lnTo>
                <a:lnTo>
                  <a:pt x="6327" y="1271"/>
                </a:lnTo>
                <a:lnTo>
                  <a:pt x="6298" y="1250"/>
                </a:lnTo>
                <a:lnTo>
                  <a:pt x="6298" y="1271"/>
                </a:lnTo>
                <a:lnTo>
                  <a:pt x="6284" y="1313"/>
                </a:lnTo>
                <a:lnTo>
                  <a:pt x="6253" y="1334"/>
                </a:lnTo>
                <a:lnTo>
                  <a:pt x="6253" y="1292"/>
                </a:lnTo>
                <a:lnTo>
                  <a:pt x="6196" y="1271"/>
                </a:lnTo>
                <a:lnTo>
                  <a:pt x="6180" y="1250"/>
                </a:lnTo>
                <a:lnTo>
                  <a:pt x="6136" y="1250"/>
                </a:lnTo>
                <a:lnTo>
                  <a:pt x="6078" y="1204"/>
                </a:lnTo>
                <a:lnTo>
                  <a:pt x="6049" y="1228"/>
                </a:lnTo>
                <a:lnTo>
                  <a:pt x="6034" y="1204"/>
                </a:lnTo>
                <a:lnTo>
                  <a:pt x="6004" y="1204"/>
                </a:lnTo>
                <a:lnTo>
                  <a:pt x="5977" y="1228"/>
                </a:lnTo>
                <a:lnTo>
                  <a:pt x="5961" y="1204"/>
                </a:lnTo>
                <a:lnTo>
                  <a:pt x="5917" y="1204"/>
                </a:lnTo>
                <a:lnTo>
                  <a:pt x="5917" y="1186"/>
                </a:lnTo>
                <a:lnTo>
                  <a:pt x="5902" y="1186"/>
                </a:lnTo>
                <a:lnTo>
                  <a:pt x="5888" y="1142"/>
                </a:lnTo>
                <a:lnTo>
                  <a:pt x="5902" y="1121"/>
                </a:lnTo>
                <a:lnTo>
                  <a:pt x="5873" y="1121"/>
                </a:lnTo>
                <a:lnTo>
                  <a:pt x="5859" y="1102"/>
                </a:lnTo>
                <a:lnTo>
                  <a:pt x="5859" y="1080"/>
                </a:lnTo>
                <a:lnTo>
                  <a:pt x="5873" y="1061"/>
                </a:lnTo>
                <a:lnTo>
                  <a:pt x="5902" y="1061"/>
                </a:lnTo>
                <a:lnTo>
                  <a:pt x="5917" y="995"/>
                </a:lnTo>
                <a:lnTo>
                  <a:pt x="5873" y="973"/>
                </a:lnTo>
                <a:lnTo>
                  <a:pt x="5843" y="889"/>
                </a:lnTo>
                <a:lnTo>
                  <a:pt x="5786" y="889"/>
                </a:lnTo>
                <a:lnTo>
                  <a:pt x="5668" y="720"/>
                </a:lnTo>
                <a:lnTo>
                  <a:pt x="5623" y="720"/>
                </a:lnTo>
                <a:lnTo>
                  <a:pt x="5609" y="762"/>
                </a:lnTo>
                <a:lnTo>
                  <a:pt x="5596" y="825"/>
                </a:lnTo>
                <a:lnTo>
                  <a:pt x="5579" y="869"/>
                </a:lnTo>
                <a:lnTo>
                  <a:pt x="5596" y="910"/>
                </a:lnTo>
                <a:lnTo>
                  <a:pt x="5623" y="910"/>
                </a:lnTo>
                <a:lnTo>
                  <a:pt x="5623" y="952"/>
                </a:lnTo>
                <a:lnTo>
                  <a:pt x="5596" y="931"/>
                </a:lnTo>
                <a:lnTo>
                  <a:pt x="5596" y="1061"/>
                </a:lnTo>
                <a:lnTo>
                  <a:pt x="5609" y="1080"/>
                </a:lnTo>
                <a:lnTo>
                  <a:pt x="5609" y="1142"/>
                </a:lnTo>
                <a:lnTo>
                  <a:pt x="5596" y="1166"/>
                </a:lnTo>
                <a:lnTo>
                  <a:pt x="5579" y="1204"/>
                </a:lnTo>
                <a:lnTo>
                  <a:pt x="5579" y="1271"/>
                </a:lnTo>
                <a:lnTo>
                  <a:pt x="5550" y="1334"/>
                </a:lnTo>
                <a:lnTo>
                  <a:pt x="5521" y="1292"/>
                </a:lnTo>
                <a:lnTo>
                  <a:pt x="5521" y="1334"/>
                </a:lnTo>
                <a:lnTo>
                  <a:pt x="5507" y="1355"/>
                </a:lnTo>
                <a:lnTo>
                  <a:pt x="5521" y="1375"/>
                </a:lnTo>
                <a:lnTo>
                  <a:pt x="5492" y="1419"/>
                </a:lnTo>
                <a:lnTo>
                  <a:pt x="5492" y="1440"/>
                </a:lnTo>
                <a:lnTo>
                  <a:pt x="5449" y="1419"/>
                </a:lnTo>
                <a:lnTo>
                  <a:pt x="5406" y="1375"/>
                </a:lnTo>
                <a:lnTo>
                  <a:pt x="5391" y="1334"/>
                </a:lnTo>
                <a:lnTo>
                  <a:pt x="5347" y="1334"/>
                </a:lnTo>
                <a:lnTo>
                  <a:pt x="5330" y="1292"/>
                </a:lnTo>
                <a:lnTo>
                  <a:pt x="5316" y="1292"/>
                </a:lnTo>
                <a:lnTo>
                  <a:pt x="5302" y="1313"/>
                </a:lnTo>
                <a:lnTo>
                  <a:pt x="5229" y="1228"/>
                </a:lnTo>
                <a:lnTo>
                  <a:pt x="5215" y="1228"/>
                </a:lnTo>
                <a:lnTo>
                  <a:pt x="5199" y="1250"/>
                </a:lnTo>
                <a:lnTo>
                  <a:pt x="5199" y="1271"/>
                </a:lnTo>
                <a:lnTo>
                  <a:pt x="5185" y="1313"/>
                </a:lnTo>
                <a:lnTo>
                  <a:pt x="5170" y="1313"/>
                </a:lnTo>
                <a:lnTo>
                  <a:pt x="5155" y="1334"/>
                </a:lnTo>
                <a:lnTo>
                  <a:pt x="5140" y="1334"/>
                </a:lnTo>
                <a:lnTo>
                  <a:pt x="5126" y="1313"/>
                </a:lnTo>
                <a:lnTo>
                  <a:pt x="5111" y="1334"/>
                </a:lnTo>
                <a:lnTo>
                  <a:pt x="5126" y="1375"/>
                </a:lnTo>
                <a:lnTo>
                  <a:pt x="5126" y="1396"/>
                </a:lnTo>
                <a:lnTo>
                  <a:pt x="5140" y="1440"/>
                </a:lnTo>
                <a:lnTo>
                  <a:pt x="5097" y="1609"/>
                </a:lnTo>
                <a:lnTo>
                  <a:pt x="5126" y="1674"/>
                </a:lnTo>
                <a:lnTo>
                  <a:pt x="5083" y="1820"/>
                </a:lnTo>
                <a:lnTo>
                  <a:pt x="5024" y="1906"/>
                </a:lnTo>
                <a:lnTo>
                  <a:pt x="4979" y="1989"/>
                </a:lnTo>
                <a:lnTo>
                  <a:pt x="4877" y="2054"/>
                </a:lnTo>
                <a:lnTo>
                  <a:pt x="4790" y="2054"/>
                </a:lnTo>
                <a:lnTo>
                  <a:pt x="4715" y="2096"/>
                </a:lnTo>
                <a:lnTo>
                  <a:pt x="4658" y="2118"/>
                </a:lnTo>
                <a:lnTo>
                  <a:pt x="4568" y="2160"/>
                </a:lnTo>
                <a:lnTo>
                  <a:pt x="4497" y="2288"/>
                </a:lnTo>
                <a:lnTo>
                  <a:pt x="4379" y="2330"/>
                </a:lnTo>
                <a:lnTo>
                  <a:pt x="4350" y="2413"/>
                </a:lnTo>
                <a:lnTo>
                  <a:pt x="4335" y="2413"/>
                </a:lnTo>
                <a:lnTo>
                  <a:pt x="4321" y="2457"/>
                </a:lnTo>
                <a:lnTo>
                  <a:pt x="4291" y="2477"/>
                </a:lnTo>
                <a:lnTo>
                  <a:pt x="4276" y="2542"/>
                </a:lnTo>
                <a:lnTo>
                  <a:pt x="4247" y="2521"/>
                </a:lnTo>
                <a:lnTo>
                  <a:pt x="4247" y="2542"/>
                </a:lnTo>
                <a:lnTo>
                  <a:pt x="4234" y="2583"/>
                </a:lnTo>
                <a:lnTo>
                  <a:pt x="4234" y="2668"/>
                </a:lnTo>
                <a:lnTo>
                  <a:pt x="4350" y="2839"/>
                </a:lnTo>
                <a:lnTo>
                  <a:pt x="4365" y="2902"/>
                </a:lnTo>
                <a:lnTo>
                  <a:pt x="4366" y="2904"/>
                </a:lnTo>
                <a:lnTo>
                  <a:pt x="4380" y="2987"/>
                </a:lnTo>
                <a:lnTo>
                  <a:pt x="4409" y="3008"/>
                </a:lnTo>
                <a:lnTo>
                  <a:pt x="4438" y="3008"/>
                </a:lnTo>
                <a:lnTo>
                  <a:pt x="4454" y="3029"/>
                </a:lnTo>
                <a:lnTo>
                  <a:pt x="4454" y="3050"/>
                </a:lnTo>
                <a:lnTo>
                  <a:pt x="4468" y="3050"/>
                </a:lnTo>
                <a:lnTo>
                  <a:pt x="4556" y="3304"/>
                </a:lnTo>
                <a:lnTo>
                  <a:pt x="4542" y="3349"/>
                </a:lnTo>
                <a:lnTo>
                  <a:pt x="4542" y="3370"/>
                </a:lnTo>
                <a:lnTo>
                  <a:pt x="4454" y="3539"/>
                </a:lnTo>
                <a:lnTo>
                  <a:pt x="4483" y="3539"/>
                </a:lnTo>
                <a:lnTo>
                  <a:pt x="4468" y="3560"/>
                </a:lnTo>
                <a:lnTo>
                  <a:pt x="4454" y="3601"/>
                </a:lnTo>
                <a:lnTo>
                  <a:pt x="4438" y="3601"/>
                </a:lnTo>
                <a:lnTo>
                  <a:pt x="4424" y="3665"/>
                </a:lnTo>
                <a:lnTo>
                  <a:pt x="4454" y="3707"/>
                </a:lnTo>
                <a:lnTo>
                  <a:pt x="4542" y="3707"/>
                </a:lnTo>
                <a:lnTo>
                  <a:pt x="4569" y="3665"/>
                </a:lnTo>
                <a:lnTo>
                  <a:pt x="4586" y="3686"/>
                </a:lnTo>
                <a:lnTo>
                  <a:pt x="4614" y="3707"/>
                </a:lnTo>
                <a:lnTo>
                  <a:pt x="4659" y="3770"/>
                </a:lnTo>
                <a:lnTo>
                  <a:pt x="4645" y="3813"/>
                </a:lnTo>
                <a:lnTo>
                  <a:pt x="4673" y="3899"/>
                </a:lnTo>
                <a:lnTo>
                  <a:pt x="4673" y="3920"/>
                </a:lnTo>
                <a:lnTo>
                  <a:pt x="4645" y="3983"/>
                </a:lnTo>
                <a:lnTo>
                  <a:pt x="4630" y="4004"/>
                </a:lnTo>
                <a:lnTo>
                  <a:pt x="4630" y="4027"/>
                </a:lnTo>
                <a:lnTo>
                  <a:pt x="4645" y="4027"/>
                </a:lnTo>
                <a:lnTo>
                  <a:pt x="4645" y="4048"/>
                </a:lnTo>
                <a:lnTo>
                  <a:pt x="4600" y="4048"/>
                </a:lnTo>
                <a:lnTo>
                  <a:pt x="4600" y="4069"/>
                </a:lnTo>
                <a:lnTo>
                  <a:pt x="4630" y="4110"/>
                </a:lnTo>
                <a:lnTo>
                  <a:pt x="4586" y="4194"/>
                </a:lnTo>
                <a:lnTo>
                  <a:pt x="4614" y="4237"/>
                </a:lnTo>
                <a:lnTo>
                  <a:pt x="4614" y="4300"/>
                </a:lnTo>
                <a:lnTo>
                  <a:pt x="4586" y="4321"/>
                </a:lnTo>
                <a:lnTo>
                  <a:pt x="4556" y="4386"/>
                </a:lnTo>
                <a:lnTo>
                  <a:pt x="4542" y="4342"/>
                </a:lnTo>
                <a:lnTo>
                  <a:pt x="4513" y="4321"/>
                </a:lnTo>
                <a:lnTo>
                  <a:pt x="4513" y="4364"/>
                </a:lnTo>
                <a:lnTo>
                  <a:pt x="4394" y="4258"/>
                </a:lnTo>
                <a:lnTo>
                  <a:pt x="4394" y="4237"/>
                </a:lnTo>
                <a:lnTo>
                  <a:pt x="4351" y="4194"/>
                </a:lnTo>
                <a:lnTo>
                  <a:pt x="4351" y="4154"/>
                </a:lnTo>
                <a:lnTo>
                  <a:pt x="4306" y="4154"/>
                </a:lnTo>
                <a:lnTo>
                  <a:pt x="4277" y="4132"/>
                </a:lnTo>
                <a:lnTo>
                  <a:pt x="4277" y="4110"/>
                </a:lnTo>
                <a:lnTo>
                  <a:pt x="4263" y="4069"/>
                </a:lnTo>
                <a:lnTo>
                  <a:pt x="4263" y="4048"/>
                </a:lnTo>
                <a:lnTo>
                  <a:pt x="4277" y="4027"/>
                </a:lnTo>
                <a:lnTo>
                  <a:pt x="4277" y="4004"/>
                </a:lnTo>
                <a:lnTo>
                  <a:pt x="4306" y="3983"/>
                </a:lnTo>
                <a:lnTo>
                  <a:pt x="4322" y="3983"/>
                </a:lnTo>
                <a:lnTo>
                  <a:pt x="4277" y="3920"/>
                </a:lnTo>
                <a:lnTo>
                  <a:pt x="4263" y="3920"/>
                </a:lnTo>
                <a:lnTo>
                  <a:pt x="4235" y="3855"/>
                </a:lnTo>
                <a:lnTo>
                  <a:pt x="4248" y="3855"/>
                </a:lnTo>
                <a:lnTo>
                  <a:pt x="4263" y="3837"/>
                </a:lnTo>
                <a:lnTo>
                  <a:pt x="4263" y="3791"/>
                </a:lnTo>
                <a:lnTo>
                  <a:pt x="4248" y="3813"/>
                </a:lnTo>
                <a:lnTo>
                  <a:pt x="4235" y="3813"/>
                </a:lnTo>
                <a:lnTo>
                  <a:pt x="4235" y="3837"/>
                </a:lnTo>
                <a:lnTo>
                  <a:pt x="4219" y="3791"/>
                </a:lnTo>
                <a:lnTo>
                  <a:pt x="4175" y="3791"/>
                </a:lnTo>
                <a:lnTo>
                  <a:pt x="4161" y="3770"/>
                </a:lnTo>
                <a:lnTo>
                  <a:pt x="4131" y="3770"/>
                </a:lnTo>
                <a:lnTo>
                  <a:pt x="4102" y="3791"/>
                </a:lnTo>
                <a:lnTo>
                  <a:pt x="4088" y="3813"/>
                </a:lnTo>
                <a:lnTo>
                  <a:pt x="4088" y="3791"/>
                </a:lnTo>
                <a:lnTo>
                  <a:pt x="4044" y="3791"/>
                </a:lnTo>
                <a:lnTo>
                  <a:pt x="4029" y="3813"/>
                </a:lnTo>
                <a:lnTo>
                  <a:pt x="4000" y="3920"/>
                </a:lnTo>
                <a:lnTo>
                  <a:pt x="3985" y="3942"/>
                </a:lnTo>
                <a:lnTo>
                  <a:pt x="3979" y="3945"/>
                </a:lnTo>
                <a:lnTo>
                  <a:pt x="3917" y="3942"/>
                </a:lnTo>
                <a:lnTo>
                  <a:pt x="3905" y="3963"/>
                </a:lnTo>
                <a:lnTo>
                  <a:pt x="3842" y="3841"/>
                </a:lnTo>
                <a:lnTo>
                  <a:pt x="3846" y="3777"/>
                </a:lnTo>
                <a:lnTo>
                  <a:pt x="3833" y="3768"/>
                </a:lnTo>
                <a:lnTo>
                  <a:pt x="3759" y="3791"/>
                </a:lnTo>
                <a:lnTo>
                  <a:pt x="3745" y="3790"/>
                </a:lnTo>
                <a:lnTo>
                  <a:pt x="3707" y="3768"/>
                </a:lnTo>
                <a:lnTo>
                  <a:pt x="3591" y="3784"/>
                </a:lnTo>
                <a:lnTo>
                  <a:pt x="3595" y="3706"/>
                </a:lnTo>
                <a:lnTo>
                  <a:pt x="3606" y="3656"/>
                </a:lnTo>
                <a:lnTo>
                  <a:pt x="3565" y="3638"/>
                </a:lnTo>
                <a:lnTo>
                  <a:pt x="3546" y="3708"/>
                </a:lnTo>
                <a:lnTo>
                  <a:pt x="3515" y="3729"/>
                </a:lnTo>
                <a:lnTo>
                  <a:pt x="3477" y="3744"/>
                </a:lnTo>
                <a:lnTo>
                  <a:pt x="3456" y="3762"/>
                </a:lnTo>
                <a:lnTo>
                  <a:pt x="3466" y="3801"/>
                </a:lnTo>
                <a:lnTo>
                  <a:pt x="3477" y="3859"/>
                </a:lnTo>
                <a:lnTo>
                  <a:pt x="3501" y="3938"/>
                </a:lnTo>
                <a:lnTo>
                  <a:pt x="3501" y="3985"/>
                </a:lnTo>
                <a:lnTo>
                  <a:pt x="3502" y="4011"/>
                </a:lnTo>
                <a:lnTo>
                  <a:pt x="3471" y="3989"/>
                </a:lnTo>
                <a:lnTo>
                  <a:pt x="3448" y="4000"/>
                </a:lnTo>
                <a:lnTo>
                  <a:pt x="3437" y="4003"/>
                </a:lnTo>
                <a:lnTo>
                  <a:pt x="3299" y="3966"/>
                </a:lnTo>
                <a:lnTo>
                  <a:pt x="3178" y="3969"/>
                </a:lnTo>
                <a:lnTo>
                  <a:pt x="3124" y="4000"/>
                </a:lnTo>
                <a:lnTo>
                  <a:pt x="3056" y="4032"/>
                </a:lnTo>
                <a:lnTo>
                  <a:pt x="3048" y="4056"/>
                </a:lnTo>
                <a:lnTo>
                  <a:pt x="2983" y="4056"/>
                </a:lnTo>
                <a:lnTo>
                  <a:pt x="2973" y="4034"/>
                </a:lnTo>
                <a:lnTo>
                  <a:pt x="2850" y="4037"/>
                </a:lnTo>
                <a:lnTo>
                  <a:pt x="2837" y="4056"/>
                </a:lnTo>
                <a:lnTo>
                  <a:pt x="2797" y="4058"/>
                </a:lnTo>
                <a:lnTo>
                  <a:pt x="2779" y="4011"/>
                </a:lnTo>
                <a:lnTo>
                  <a:pt x="2768" y="4054"/>
                </a:lnTo>
                <a:lnTo>
                  <a:pt x="2723" y="4069"/>
                </a:lnTo>
                <a:lnTo>
                  <a:pt x="2702" y="4173"/>
                </a:lnTo>
                <a:lnTo>
                  <a:pt x="2703" y="4217"/>
                </a:lnTo>
                <a:lnTo>
                  <a:pt x="2673" y="4258"/>
                </a:lnTo>
                <a:lnTo>
                  <a:pt x="2584" y="4251"/>
                </a:lnTo>
                <a:lnTo>
                  <a:pt x="2520" y="4249"/>
                </a:lnTo>
                <a:lnTo>
                  <a:pt x="2515" y="4228"/>
                </a:lnTo>
                <a:lnTo>
                  <a:pt x="2499" y="4266"/>
                </a:lnTo>
                <a:lnTo>
                  <a:pt x="2462" y="4314"/>
                </a:lnTo>
                <a:lnTo>
                  <a:pt x="2440" y="4352"/>
                </a:lnTo>
                <a:lnTo>
                  <a:pt x="2456" y="4423"/>
                </a:lnTo>
                <a:lnTo>
                  <a:pt x="2389" y="4428"/>
                </a:lnTo>
                <a:lnTo>
                  <a:pt x="2347" y="4454"/>
                </a:lnTo>
                <a:lnTo>
                  <a:pt x="2318" y="4493"/>
                </a:lnTo>
                <a:lnTo>
                  <a:pt x="2320" y="4513"/>
                </a:lnTo>
                <a:lnTo>
                  <a:pt x="2318" y="4510"/>
                </a:lnTo>
                <a:lnTo>
                  <a:pt x="2282" y="4531"/>
                </a:lnTo>
                <a:lnTo>
                  <a:pt x="2275" y="4524"/>
                </a:lnTo>
                <a:lnTo>
                  <a:pt x="2252" y="4499"/>
                </a:lnTo>
                <a:lnTo>
                  <a:pt x="2222" y="4495"/>
                </a:lnTo>
                <a:lnTo>
                  <a:pt x="2147" y="4523"/>
                </a:lnTo>
                <a:lnTo>
                  <a:pt x="2138" y="4537"/>
                </a:lnTo>
                <a:lnTo>
                  <a:pt x="2037" y="4576"/>
                </a:lnTo>
                <a:lnTo>
                  <a:pt x="1946" y="4579"/>
                </a:lnTo>
                <a:lnTo>
                  <a:pt x="1897" y="4575"/>
                </a:lnTo>
                <a:lnTo>
                  <a:pt x="1891" y="4565"/>
                </a:lnTo>
                <a:lnTo>
                  <a:pt x="1897" y="4544"/>
                </a:lnTo>
                <a:lnTo>
                  <a:pt x="1893" y="4482"/>
                </a:lnTo>
                <a:lnTo>
                  <a:pt x="1887" y="4458"/>
                </a:lnTo>
                <a:lnTo>
                  <a:pt x="1880" y="4424"/>
                </a:lnTo>
                <a:lnTo>
                  <a:pt x="1848" y="4359"/>
                </a:lnTo>
                <a:lnTo>
                  <a:pt x="1850" y="4334"/>
                </a:lnTo>
                <a:lnTo>
                  <a:pt x="1816" y="4326"/>
                </a:lnTo>
                <a:lnTo>
                  <a:pt x="1787" y="4320"/>
                </a:lnTo>
                <a:lnTo>
                  <a:pt x="1804" y="4300"/>
                </a:lnTo>
                <a:lnTo>
                  <a:pt x="1823" y="4269"/>
                </a:lnTo>
                <a:lnTo>
                  <a:pt x="1823" y="4244"/>
                </a:lnTo>
                <a:lnTo>
                  <a:pt x="1802" y="4192"/>
                </a:lnTo>
                <a:lnTo>
                  <a:pt x="1775" y="4172"/>
                </a:lnTo>
                <a:lnTo>
                  <a:pt x="1729" y="4179"/>
                </a:lnTo>
                <a:lnTo>
                  <a:pt x="1668" y="4213"/>
                </a:lnTo>
                <a:lnTo>
                  <a:pt x="1621" y="4210"/>
                </a:lnTo>
                <a:lnTo>
                  <a:pt x="1616" y="4228"/>
                </a:lnTo>
                <a:lnTo>
                  <a:pt x="1600" y="4158"/>
                </a:lnTo>
                <a:lnTo>
                  <a:pt x="1567" y="4155"/>
                </a:lnTo>
                <a:lnTo>
                  <a:pt x="1548" y="4134"/>
                </a:lnTo>
                <a:lnTo>
                  <a:pt x="1536" y="4099"/>
                </a:lnTo>
                <a:lnTo>
                  <a:pt x="1520" y="4083"/>
                </a:lnTo>
                <a:lnTo>
                  <a:pt x="1485" y="4104"/>
                </a:lnTo>
                <a:lnTo>
                  <a:pt x="1436" y="4090"/>
                </a:lnTo>
                <a:lnTo>
                  <a:pt x="1429" y="4076"/>
                </a:lnTo>
                <a:lnTo>
                  <a:pt x="1419" y="4061"/>
                </a:lnTo>
                <a:lnTo>
                  <a:pt x="1400" y="4069"/>
                </a:lnTo>
                <a:lnTo>
                  <a:pt x="1379" y="4101"/>
                </a:lnTo>
                <a:lnTo>
                  <a:pt x="1359" y="4132"/>
                </a:lnTo>
                <a:lnTo>
                  <a:pt x="1344" y="4148"/>
                </a:lnTo>
                <a:lnTo>
                  <a:pt x="1288" y="4162"/>
                </a:lnTo>
                <a:lnTo>
                  <a:pt x="1266" y="4138"/>
                </a:lnTo>
                <a:lnTo>
                  <a:pt x="1219" y="4123"/>
                </a:lnTo>
                <a:lnTo>
                  <a:pt x="1244" y="4089"/>
                </a:lnTo>
                <a:lnTo>
                  <a:pt x="1253" y="4048"/>
                </a:lnTo>
                <a:lnTo>
                  <a:pt x="1247" y="4018"/>
                </a:lnTo>
                <a:lnTo>
                  <a:pt x="1228" y="4004"/>
                </a:lnTo>
                <a:lnTo>
                  <a:pt x="1181" y="4004"/>
                </a:lnTo>
                <a:lnTo>
                  <a:pt x="1161" y="4034"/>
                </a:lnTo>
                <a:lnTo>
                  <a:pt x="1164" y="4065"/>
                </a:lnTo>
                <a:lnTo>
                  <a:pt x="1174" y="4109"/>
                </a:lnTo>
                <a:lnTo>
                  <a:pt x="1174" y="4152"/>
                </a:lnTo>
                <a:lnTo>
                  <a:pt x="1152" y="4210"/>
                </a:lnTo>
                <a:lnTo>
                  <a:pt x="1150" y="4249"/>
                </a:lnTo>
                <a:lnTo>
                  <a:pt x="1155" y="4283"/>
                </a:lnTo>
                <a:lnTo>
                  <a:pt x="1172" y="4324"/>
                </a:lnTo>
                <a:lnTo>
                  <a:pt x="1189" y="4342"/>
                </a:lnTo>
                <a:lnTo>
                  <a:pt x="1204" y="4411"/>
                </a:lnTo>
                <a:lnTo>
                  <a:pt x="1203" y="4410"/>
                </a:lnTo>
                <a:lnTo>
                  <a:pt x="1150" y="4509"/>
                </a:lnTo>
                <a:lnTo>
                  <a:pt x="1156" y="4502"/>
                </a:lnTo>
                <a:lnTo>
                  <a:pt x="1136" y="4583"/>
                </a:lnTo>
                <a:lnTo>
                  <a:pt x="1086" y="4626"/>
                </a:lnTo>
                <a:lnTo>
                  <a:pt x="1063" y="4679"/>
                </a:lnTo>
                <a:lnTo>
                  <a:pt x="1025" y="4737"/>
                </a:lnTo>
                <a:lnTo>
                  <a:pt x="954" y="4786"/>
                </a:lnTo>
                <a:lnTo>
                  <a:pt x="894" y="4682"/>
                </a:lnTo>
                <a:lnTo>
                  <a:pt x="894" y="4703"/>
                </a:lnTo>
                <a:lnTo>
                  <a:pt x="894" y="4682"/>
                </a:lnTo>
                <a:lnTo>
                  <a:pt x="880" y="4662"/>
                </a:lnTo>
                <a:lnTo>
                  <a:pt x="894" y="4641"/>
                </a:lnTo>
                <a:lnTo>
                  <a:pt x="894" y="4619"/>
                </a:lnTo>
                <a:lnTo>
                  <a:pt x="922" y="4513"/>
                </a:lnTo>
                <a:lnTo>
                  <a:pt x="922" y="4492"/>
                </a:lnTo>
                <a:lnTo>
                  <a:pt x="894" y="4513"/>
                </a:lnTo>
                <a:lnTo>
                  <a:pt x="865" y="4469"/>
                </a:lnTo>
                <a:lnTo>
                  <a:pt x="835" y="4492"/>
                </a:lnTo>
                <a:lnTo>
                  <a:pt x="835" y="4534"/>
                </a:lnTo>
                <a:lnTo>
                  <a:pt x="791" y="4534"/>
                </a:lnTo>
                <a:lnTo>
                  <a:pt x="775" y="4513"/>
                </a:lnTo>
                <a:lnTo>
                  <a:pt x="747" y="4576"/>
                </a:lnTo>
                <a:lnTo>
                  <a:pt x="733" y="4451"/>
                </a:lnTo>
                <a:lnTo>
                  <a:pt x="733" y="4428"/>
                </a:lnTo>
                <a:lnTo>
                  <a:pt x="719" y="4407"/>
                </a:lnTo>
                <a:lnTo>
                  <a:pt x="747" y="4386"/>
                </a:lnTo>
                <a:lnTo>
                  <a:pt x="747" y="4364"/>
                </a:lnTo>
                <a:lnTo>
                  <a:pt x="762" y="4364"/>
                </a:lnTo>
                <a:lnTo>
                  <a:pt x="747" y="4321"/>
                </a:lnTo>
                <a:lnTo>
                  <a:pt x="747" y="4278"/>
                </a:lnTo>
                <a:lnTo>
                  <a:pt x="719" y="4278"/>
                </a:lnTo>
                <a:lnTo>
                  <a:pt x="703" y="4258"/>
                </a:lnTo>
                <a:lnTo>
                  <a:pt x="703" y="4216"/>
                </a:lnTo>
                <a:lnTo>
                  <a:pt x="689" y="4194"/>
                </a:lnTo>
                <a:lnTo>
                  <a:pt x="645" y="4194"/>
                </a:lnTo>
                <a:lnTo>
                  <a:pt x="631" y="4216"/>
                </a:lnTo>
                <a:lnTo>
                  <a:pt x="616" y="4154"/>
                </a:lnTo>
                <a:lnTo>
                  <a:pt x="616" y="4132"/>
                </a:lnTo>
                <a:lnTo>
                  <a:pt x="586" y="4089"/>
                </a:lnTo>
                <a:lnTo>
                  <a:pt x="586" y="4048"/>
                </a:lnTo>
                <a:lnTo>
                  <a:pt x="542" y="4048"/>
                </a:lnTo>
                <a:lnTo>
                  <a:pt x="529" y="4069"/>
                </a:lnTo>
                <a:lnTo>
                  <a:pt x="513" y="4027"/>
                </a:lnTo>
                <a:lnTo>
                  <a:pt x="484" y="4027"/>
                </a:lnTo>
                <a:lnTo>
                  <a:pt x="469" y="4004"/>
                </a:lnTo>
                <a:lnTo>
                  <a:pt x="469" y="4069"/>
                </a:lnTo>
                <a:lnTo>
                  <a:pt x="454" y="4048"/>
                </a:lnTo>
                <a:lnTo>
                  <a:pt x="441" y="4048"/>
                </a:lnTo>
                <a:lnTo>
                  <a:pt x="441" y="4027"/>
                </a:lnTo>
                <a:lnTo>
                  <a:pt x="410" y="4004"/>
                </a:lnTo>
                <a:lnTo>
                  <a:pt x="396" y="4004"/>
                </a:lnTo>
                <a:lnTo>
                  <a:pt x="396" y="3983"/>
                </a:lnTo>
                <a:lnTo>
                  <a:pt x="410" y="3963"/>
                </a:lnTo>
                <a:lnTo>
                  <a:pt x="396" y="3942"/>
                </a:lnTo>
                <a:lnTo>
                  <a:pt x="410" y="3920"/>
                </a:lnTo>
                <a:lnTo>
                  <a:pt x="410" y="3899"/>
                </a:lnTo>
                <a:lnTo>
                  <a:pt x="396" y="3877"/>
                </a:lnTo>
                <a:lnTo>
                  <a:pt x="351" y="3877"/>
                </a:lnTo>
                <a:lnTo>
                  <a:pt x="322" y="3899"/>
                </a:lnTo>
                <a:lnTo>
                  <a:pt x="322" y="3920"/>
                </a:lnTo>
                <a:lnTo>
                  <a:pt x="308" y="3942"/>
                </a:lnTo>
                <a:lnTo>
                  <a:pt x="293" y="3983"/>
                </a:lnTo>
                <a:lnTo>
                  <a:pt x="293" y="4027"/>
                </a:lnTo>
                <a:lnTo>
                  <a:pt x="278" y="4048"/>
                </a:lnTo>
                <a:lnTo>
                  <a:pt x="59" y="4110"/>
                </a:lnTo>
                <a:lnTo>
                  <a:pt x="58" y="4111"/>
                </a:lnTo>
                <a:lnTo>
                  <a:pt x="59" y="4132"/>
                </a:lnTo>
                <a:lnTo>
                  <a:pt x="89" y="4172"/>
                </a:lnTo>
                <a:lnTo>
                  <a:pt x="89" y="4216"/>
                </a:lnTo>
                <a:lnTo>
                  <a:pt x="117" y="4216"/>
                </a:lnTo>
                <a:lnTo>
                  <a:pt x="133" y="4237"/>
                </a:lnTo>
                <a:lnTo>
                  <a:pt x="177" y="4258"/>
                </a:lnTo>
                <a:lnTo>
                  <a:pt x="162" y="4278"/>
                </a:lnTo>
                <a:lnTo>
                  <a:pt x="162" y="4386"/>
                </a:lnTo>
                <a:lnTo>
                  <a:pt x="191" y="4428"/>
                </a:lnTo>
                <a:lnTo>
                  <a:pt x="191" y="4469"/>
                </a:lnTo>
                <a:lnTo>
                  <a:pt x="162" y="4492"/>
                </a:lnTo>
                <a:lnTo>
                  <a:pt x="133" y="4492"/>
                </a:lnTo>
                <a:lnTo>
                  <a:pt x="103" y="4513"/>
                </a:lnTo>
                <a:lnTo>
                  <a:pt x="89" y="4597"/>
                </a:lnTo>
                <a:lnTo>
                  <a:pt x="30" y="4682"/>
                </a:lnTo>
                <a:lnTo>
                  <a:pt x="30" y="4703"/>
                </a:lnTo>
                <a:lnTo>
                  <a:pt x="0" y="4747"/>
                </a:lnTo>
                <a:lnTo>
                  <a:pt x="16" y="4786"/>
                </a:lnTo>
                <a:lnTo>
                  <a:pt x="44" y="4830"/>
                </a:lnTo>
                <a:lnTo>
                  <a:pt x="30" y="4851"/>
                </a:lnTo>
                <a:lnTo>
                  <a:pt x="16" y="4892"/>
                </a:lnTo>
                <a:lnTo>
                  <a:pt x="44" y="4914"/>
                </a:lnTo>
                <a:lnTo>
                  <a:pt x="59" y="4957"/>
                </a:lnTo>
                <a:lnTo>
                  <a:pt x="44" y="4976"/>
                </a:lnTo>
                <a:lnTo>
                  <a:pt x="44" y="5022"/>
                </a:lnTo>
                <a:lnTo>
                  <a:pt x="30" y="5043"/>
                </a:lnTo>
                <a:lnTo>
                  <a:pt x="44" y="5043"/>
                </a:lnTo>
                <a:lnTo>
                  <a:pt x="89" y="5106"/>
                </a:lnTo>
                <a:lnTo>
                  <a:pt x="103" y="5106"/>
                </a:lnTo>
                <a:lnTo>
                  <a:pt x="117" y="5148"/>
                </a:lnTo>
                <a:lnTo>
                  <a:pt x="117" y="5168"/>
                </a:lnTo>
                <a:lnTo>
                  <a:pt x="103" y="5212"/>
                </a:lnTo>
                <a:lnTo>
                  <a:pt x="117" y="5233"/>
                </a:lnTo>
                <a:lnTo>
                  <a:pt x="117" y="5296"/>
                </a:lnTo>
                <a:lnTo>
                  <a:pt x="89" y="5296"/>
                </a:lnTo>
                <a:lnTo>
                  <a:pt x="89" y="5339"/>
                </a:lnTo>
                <a:lnTo>
                  <a:pt x="72" y="5360"/>
                </a:lnTo>
                <a:lnTo>
                  <a:pt x="89" y="5360"/>
                </a:lnTo>
                <a:lnTo>
                  <a:pt x="103" y="5379"/>
                </a:lnTo>
                <a:lnTo>
                  <a:pt x="117" y="5379"/>
                </a:lnTo>
                <a:lnTo>
                  <a:pt x="117" y="5360"/>
                </a:lnTo>
                <a:lnTo>
                  <a:pt x="177" y="5360"/>
                </a:lnTo>
                <a:lnTo>
                  <a:pt x="191" y="5379"/>
                </a:lnTo>
                <a:lnTo>
                  <a:pt x="205" y="5379"/>
                </a:lnTo>
                <a:lnTo>
                  <a:pt x="220" y="5401"/>
                </a:lnTo>
                <a:lnTo>
                  <a:pt x="250" y="5401"/>
                </a:lnTo>
                <a:lnTo>
                  <a:pt x="264" y="5423"/>
                </a:lnTo>
                <a:lnTo>
                  <a:pt x="308" y="5423"/>
                </a:lnTo>
                <a:lnTo>
                  <a:pt x="338" y="5488"/>
                </a:lnTo>
                <a:lnTo>
                  <a:pt x="351" y="5488"/>
                </a:lnTo>
                <a:lnTo>
                  <a:pt x="382" y="5509"/>
                </a:lnTo>
                <a:lnTo>
                  <a:pt x="382" y="5488"/>
                </a:lnTo>
                <a:lnTo>
                  <a:pt x="426" y="5488"/>
                </a:lnTo>
                <a:lnTo>
                  <a:pt x="426" y="5530"/>
                </a:lnTo>
                <a:lnTo>
                  <a:pt x="441" y="5551"/>
                </a:lnTo>
                <a:lnTo>
                  <a:pt x="441" y="5592"/>
                </a:lnTo>
                <a:lnTo>
                  <a:pt x="426" y="5592"/>
                </a:lnTo>
                <a:lnTo>
                  <a:pt x="426" y="5615"/>
                </a:lnTo>
                <a:lnTo>
                  <a:pt x="410" y="5636"/>
                </a:lnTo>
                <a:lnTo>
                  <a:pt x="426" y="5678"/>
                </a:lnTo>
                <a:lnTo>
                  <a:pt x="426" y="5720"/>
                </a:lnTo>
                <a:lnTo>
                  <a:pt x="441" y="5742"/>
                </a:lnTo>
                <a:lnTo>
                  <a:pt x="469" y="5763"/>
                </a:lnTo>
                <a:lnTo>
                  <a:pt x="469" y="5782"/>
                </a:lnTo>
                <a:lnTo>
                  <a:pt x="529" y="5782"/>
                </a:lnTo>
                <a:lnTo>
                  <a:pt x="529" y="5805"/>
                </a:lnTo>
                <a:lnTo>
                  <a:pt x="542" y="5782"/>
                </a:lnTo>
                <a:lnTo>
                  <a:pt x="558" y="5782"/>
                </a:lnTo>
                <a:lnTo>
                  <a:pt x="558" y="5826"/>
                </a:lnTo>
                <a:lnTo>
                  <a:pt x="601" y="5826"/>
                </a:lnTo>
                <a:lnTo>
                  <a:pt x="616" y="5868"/>
                </a:lnTo>
                <a:lnTo>
                  <a:pt x="645" y="5911"/>
                </a:lnTo>
                <a:lnTo>
                  <a:pt x="645" y="5932"/>
                </a:lnTo>
                <a:lnTo>
                  <a:pt x="660" y="5953"/>
                </a:lnTo>
                <a:lnTo>
                  <a:pt x="703" y="5953"/>
                </a:lnTo>
                <a:lnTo>
                  <a:pt x="703" y="5973"/>
                </a:lnTo>
                <a:lnTo>
                  <a:pt x="719" y="6015"/>
                </a:lnTo>
                <a:lnTo>
                  <a:pt x="719" y="5994"/>
                </a:lnTo>
                <a:lnTo>
                  <a:pt x="762" y="5994"/>
                </a:lnTo>
                <a:lnTo>
                  <a:pt x="764" y="5997"/>
                </a:lnTo>
                <a:lnTo>
                  <a:pt x="932" y="5966"/>
                </a:lnTo>
                <a:lnTo>
                  <a:pt x="984" y="5971"/>
                </a:lnTo>
                <a:lnTo>
                  <a:pt x="1029" y="5945"/>
                </a:lnTo>
                <a:lnTo>
                  <a:pt x="1044" y="5904"/>
                </a:lnTo>
                <a:lnTo>
                  <a:pt x="1054" y="5860"/>
                </a:lnTo>
                <a:lnTo>
                  <a:pt x="1087" y="5771"/>
                </a:lnTo>
                <a:lnTo>
                  <a:pt x="1117" y="5764"/>
                </a:lnTo>
                <a:lnTo>
                  <a:pt x="1144" y="5764"/>
                </a:lnTo>
                <a:lnTo>
                  <a:pt x="1244" y="5911"/>
                </a:lnTo>
                <a:lnTo>
                  <a:pt x="1257" y="5932"/>
                </a:lnTo>
                <a:lnTo>
                  <a:pt x="1234" y="5971"/>
                </a:lnTo>
                <a:lnTo>
                  <a:pt x="1191" y="6063"/>
                </a:lnTo>
                <a:lnTo>
                  <a:pt x="1200" y="6087"/>
                </a:lnTo>
                <a:lnTo>
                  <a:pt x="1247" y="6171"/>
                </a:lnTo>
                <a:lnTo>
                  <a:pt x="1254" y="6176"/>
                </a:lnTo>
                <a:lnTo>
                  <a:pt x="1256" y="6114"/>
                </a:lnTo>
                <a:lnTo>
                  <a:pt x="1257" y="6114"/>
                </a:lnTo>
                <a:lnTo>
                  <a:pt x="1268" y="6160"/>
                </a:lnTo>
                <a:lnTo>
                  <a:pt x="1321" y="6133"/>
                </a:lnTo>
                <a:lnTo>
                  <a:pt x="1404" y="6073"/>
                </a:lnTo>
                <a:lnTo>
                  <a:pt x="1460" y="6074"/>
                </a:lnTo>
                <a:lnTo>
                  <a:pt x="1474" y="6128"/>
                </a:lnTo>
                <a:lnTo>
                  <a:pt x="1531" y="6183"/>
                </a:lnTo>
                <a:lnTo>
                  <a:pt x="1538" y="6200"/>
                </a:lnTo>
                <a:lnTo>
                  <a:pt x="1544" y="6214"/>
                </a:lnTo>
                <a:lnTo>
                  <a:pt x="1510" y="6311"/>
                </a:lnTo>
                <a:lnTo>
                  <a:pt x="1542" y="6315"/>
                </a:lnTo>
                <a:lnTo>
                  <a:pt x="1592" y="6308"/>
                </a:lnTo>
                <a:lnTo>
                  <a:pt x="1605" y="6318"/>
                </a:lnTo>
                <a:lnTo>
                  <a:pt x="1624" y="6357"/>
                </a:lnTo>
                <a:lnTo>
                  <a:pt x="1651" y="6363"/>
                </a:lnTo>
                <a:lnTo>
                  <a:pt x="1677" y="6343"/>
                </a:lnTo>
                <a:lnTo>
                  <a:pt x="1694" y="6353"/>
                </a:lnTo>
                <a:lnTo>
                  <a:pt x="1714" y="6369"/>
                </a:lnTo>
                <a:lnTo>
                  <a:pt x="1833" y="6363"/>
                </a:lnTo>
                <a:lnTo>
                  <a:pt x="1875" y="6373"/>
                </a:lnTo>
                <a:lnTo>
                  <a:pt x="1921" y="6398"/>
                </a:lnTo>
                <a:lnTo>
                  <a:pt x="1943" y="6380"/>
                </a:lnTo>
                <a:lnTo>
                  <a:pt x="1954" y="6297"/>
                </a:lnTo>
                <a:lnTo>
                  <a:pt x="1973" y="6260"/>
                </a:lnTo>
                <a:lnTo>
                  <a:pt x="1998" y="6246"/>
                </a:lnTo>
                <a:lnTo>
                  <a:pt x="2017" y="6208"/>
                </a:lnTo>
                <a:lnTo>
                  <a:pt x="2011" y="6167"/>
                </a:lnTo>
                <a:lnTo>
                  <a:pt x="2011" y="6138"/>
                </a:lnTo>
                <a:lnTo>
                  <a:pt x="2050" y="6006"/>
                </a:lnTo>
                <a:lnTo>
                  <a:pt x="2042" y="5999"/>
                </a:lnTo>
                <a:lnTo>
                  <a:pt x="2049" y="5964"/>
                </a:lnTo>
                <a:lnTo>
                  <a:pt x="2130" y="5899"/>
                </a:lnTo>
                <a:lnTo>
                  <a:pt x="2159" y="5873"/>
                </a:lnTo>
                <a:lnTo>
                  <a:pt x="2169" y="5842"/>
                </a:lnTo>
                <a:lnTo>
                  <a:pt x="2202" y="5828"/>
                </a:lnTo>
                <a:lnTo>
                  <a:pt x="2251" y="5816"/>
                </a:lnTo>
                <a:lnTo>
                  <a:pt x="2276" y="5804"/>
                </a:lnTo>
                <a:lnTo>
                  <a:pt x="2302" y="5785"/>
                </a:lnTo>
                <a:lnTo>
                  <a:pt x="2315" y="5774"/>
                </a:lnTo>
                <a:lnTo>
                  <a:pt x="2432" y="5832"/>
                </a:lnTo>
                <a:lnTo>
                  <a:pt x="2473" y="5833"/>
                </a:lnTo>
                <a:lnTo>
                  <a:pt x="2525" y="5795"/>
                </a:lnTo>
                <a:lnTo>
                  <a:pt x="2552" y="5726"/>
                </a:lnTo>
                <a:lnTo>
                  <a:pt x="2582" y="5743"/>
                </a:lnTo>
                <a:lnTo>
                  <a:pt x="2599" y="5790"/>
                </a:lnTo>
                <a:lnTo>
                  <a:pt x="2646" y="5781"/>
                </a:lnTo>
                <a:lnTo>
                  <a:pt x="2713" y="5730"/>
                </a:lnTo>
                <a:lnTo>
                  <a:pt x="2757" y="5744"/>
                </a:lnTo>
                <a:lnTo>
                  <a:pt x="2785" y="5784"/>
                </a:lnTo>
                <a:lnTo>
                  <a:pt x="2818" y="5781"/>
                </a:lnTo>
                <a:lnTo>
                  <a:pt x="2837" y="5809"/>
                </a:lnTo>
                <a:lnTo>
                  <a:pt x="2874" y="5844"/>
                </a:lnTo>
                <a:lnTo>
                  <a:pt x="2919" y="5835"/>
                </a:lnTo>
                <a:lnTo>
                  <a:pt x="2953" y="5802"/>
                </a:lnTo>
                <a:lnTo>
                  <a:pt x="2976" y="5771"/>
                </a:lnTo>
                <a:lnTo>
                  <a:pt x="3016" y="5770"/>
                </a:lnTo>
                <a:lnTo>
                  <a:pt x="3040" y="5764"/>
                </a:lnTo>
                <a:lnTo>
                  <a:pt x="3063" y="5733"/>
                </a:lnTo>
                <a:lnTo>
                  <a:pt x="3079" y="5722"/>
                </a:lnTo>
                <a:lnTo>
                  <a:pt x="3219" y="5589"/>
                </a:lnTo>
                <a:lnTo>
                  <a:pt x="3238" y="5567"/>
                </a:lnTo>
                <a:lnTo>
                  <a:pt x="3328" y="5561"/>
                </a:lnTo>
                <a:lnTo>
                  <a:pt x="3396" y="5520"/>
                </a:lnTo>
                <a:lnTo>
                  <a:pt x="3442" y="5496"/>
                </a:lnTo>
                <a:lnTo>
                  <a:pt x="3494" y="5474"/>
                </a:lnTo>
                <a:lnTo>
                  <a:pt x="3532" y="5470"/>
                </a:lnTo>
                <a:lnTo>
                  <a:pt x="3542" y="5488"/>
                </a:lnTo>
                <a:lnTo>
                  <a:pt x="3541" y="5489"/>
                </a:lnTo>
                <a:lnTo>
                  <a:pt x="3515" y="5509"/>
                </a:lnTo>
                <a:lnTo>
                  <a:pt x="3515" y="5551"/>
                </a:lnTo>
                <a:lnTo>
                  <a:pt x="3501" y="5592"/>
                </a:lnTo>
                <a:lnTo>
                  <a:pt x="3458" y="5615"/>
                </a:lnTo>
                <a:lnTo>
                  <a:pt x="3443" y="5615"/>
                </a:lnTo>
                <a:lnTo>
                  <a:pt x="3413" y="5592"/>
                </a:lnTo>
                <a:lnTo>
                  <a:pt x="3399" y="5636"/>
                </a:lnTo>
                <a:lnTo>
                  <a:pt x="3384" y="5657"/>
                </a:lnTo>
                <a:lnTo>
                  <a:pt x="3399" y="5699"/>
                </a:lnTo>
                <a:lnTo>
                  <a:pt x="3399" y="5782"/>
                </a:lnTo>
                <a:lnTo>
                  <a:pt x="3413" y="5805"/>
                </a:lnTo>
                <a:lnTo>
                  <a:pt x="3428" y="5805"/>
                </a:lnTo>
                <a:lnTo>
                  <a:pt x="3443" y="5847"/>
                </a:lnTo>
                <a:lnTo>
                  <a:pt x="3443" y="5868"/>
                </a:lnTo>
                <a:lnTo>
                  <a:pt x="3428" y="5890"/>
                </a:lnTo>
                <a:lnTo>
                  <a:pt x="3428" y="5911"/>
                </a:lnTo>
                <a:lnTo>
                  <a:pt x="3413" y="5911"/>
                </a:lnTo>
                <a:lnTo>
                  <a:pt x="3428" y="5932"/>
                </a:lnTo>
                <a:lnTo>
                  <a:pt x="3472" y="5932"/>
                </a:lnTo>
                <a:lnTo>
                  <a:pt x="3487" y="5953"/>
                </a:lnTo>
                <a:lnTo>
                  <a:pt x="3487" y="5994"/>
                </a:lnTo>
                <a:lnTo>
                  <a:pt x="3515" y="6015"/>
                </a:lnTo>
                <a:lnTo>
                  <a:pt x="3530" y="5994"/>
                </a:lnTo>
                <a:lnTo>
                  <a:pt x="3589" y="5994"/>
                </a:lnTo>
                <a:lnTo>
                  <a:pt x="3589" y="6015"/>
                </a:lnTo>
                <a:lnTo>
                  <a:pt x="3604" y="6039"/>
                </a:lnTo>
                <a:lnTo>
                  <a:pt x="3604" y="6080"/>
                </a:lnTo>
                <a:lnTo>
                  <a:pt x="3619" y="6123"/>
                </a:lnTo>
                <a:lnTo>
                  <a:pt x="3619" y="6166"/>
                </a:lnTo>
                <a:lnTo>
                  <a:pt x="3589" y="6185"/>
                </a:lnTo>
                <a:lnTo>
                  <a:pt x="3604" y="6229"/>
                </a:lnTo>
                <a:lnTo>
                  <a:pt x="3604" y="6250"/>
                </a:lnTo>
                <a:lnTo>
                  <a:pt x="3589" y="6250"/>
                </a:lnTo>
                <a:lnTo>
                  <a:pt x="3589" y="6293"/>
                </a:lnTo>
                <a:lnTo>
                  <a:pt x="3633" y="6293"/>
                </a:lnTo>
                <a:lnTo>
                  <a:pt x="3676" y="6314"/>
                </a:lnTo>
                <a:lnTo>
                  <a:pt x="3692" y="6314"/>
                </a:lnTo>
                <a:lnTo>
                  <a:pt x="3706" y="6376"/>
                </a:lnTo>
                <a:lnTo>
                  <a:pt x="3721" y="6462"/>
                </a:lnTo>
                <a:lnTo>
                  <a:pt x="3781" y="6526"/>
                </a:lnTo>
                <a:lnTo>
                  <a:pt x="3795" y="6546"/>
                </a:lnTo>
                <a:lnTo>
                  <a:pt x="3838" y="6566"/>
                </a:lnTo>
                <a:lnTo>
                  <a:pt x="3853" y="6587"/>
                </a:lnTo>
                <a:lnTo>
                  <a:pt x="3911" y="6587"/>
                </a:lnTo>
                <a:lnTo>
                  <a:pt x="3956" y="6653"/>
                </a:lnTo>
                <a:lnTo>
                  <a:pt x="3985" y="6653"/>
                </a:lnTo>
                <a:lnTo>
                  <a:pt x="4029" y="6629"/>
                </a:lnTo>
                <a:lnTo>
                  <a:pt x="4057" y="6629"/>
                </a:lnTo>
                <a:lnTo>
                  <a:pt x="4088" y="6653"/>
                </a:lnTo>
                <a:lnTo>
                  <a:pt x="4131" y="6653"/>
                </a:lnTo>
                <a:lnTo>
                  <a:pt x="4130" y="6653"/>
                </a:lnTo>
                <a:lnTo>
                  <a:pt x="4144" y="6673"/>
                </a:lnTo>
                <a:lnTo>
                  <a:pt x="4160" y="6673"/>
                </a:lnTo>
                <a:lnTo>
                  <a:pt x="4189" y="6717"/>
                </a:lnTo>
                <a:lnTo>
                  <a:pt x="4218" y="6673"/>
                </a:lnTo>
                <a:lnTo>
                  <a:pt x="4247" y="6673"/>
                </a:lnTo>
                <a:lnTo>
                  <a:pt x="4276" y="6694"/>
                </a:lnTo>
                <a:lnTo>
                  <a:pt x="4305" y="6738"/>
                </a:lnTo>
                <a:lnTo>
                  <a:pt x="4321" y="6717"/>
                </a:lnTo>
                <a:lnTo>
                  <a:pt x="4321" y="6779"/>
                </a:lnTo>
                <a:lnTo>
                  <a:pt x="4350" y="6800"/>
                </a:lnTo>
                <a:lnTo>
                  <a:pt x="4365" y="6779"/>
                </a:lnTo>
                <a:lnTo>
                  <a:pt x="4453" y="6779"/>
                </a:lnTo>
                <a:lnTo>
                  <a:pt x="4482" y="6800"/>
                </a:lnTo>
                <a:lnTo>
                  <a:pt x="4568" y="6800"/>
                </a:lnTo>
                <a:lnTo>
                  <a:pt x="4599" y="6821"/>
                </a:lnTo>
                <a:lnTo>
                  <a:pt x="4644" y="6800"/>
                </a:lnTo>
                <a:lnTo>
                  <a:pt x="4729" y="6843"/>
                </a:lnTo>
                <a:lnTo>
                  <a:pt x="4759" y="6843"/>
                </a:lnTo>
                <a:lnTo>
                  <a:pt x="4790" y="6884"/>
                </a:lnTo>
                <a:lnTo>
                  <a:pt x="4834" y="6907"/>
                </a:lnTo>
                <a:lnTo>
                  <a:pt x="4847" y="6949"/>
                </a:lnTo>
                <a:lnTo>
                  <a:pt x="4862" y="6928"/>
                </a:lnTo>
                <a:lnTo>
                  <a:pt x="4937" y="6928"/>
                </a:lnTo>
                <a:lnTo>
                  <a:pt x="4965" y="6949"/>
                </a:lnTo>
                <a:lnTo>
                  <a:pt x="4994" y="6907"/>
                </a:lnTo>
                <a:lnTo>
                  <a:pt x="5024" y="6907"/>
                </a:lnTo>
                <a:lnTo>
                  <a:pt x="5038" y="6865"/>
                </a:lnTo>
                <a:lnTo>
                  <a:pt x="5083" y="6884"/>
                </a:lnTo>
                <a:lnTo>
                  <a:pt x="5083" y="6928"/>
                </a:lnTo>
                <a:lnTo>
                  <a:pt x="5170" y="6928"/>
                </a:lnTo>
                <a:lnTo>
                  <a:pt x="5215" y="6907"/>
                </a:lnTo>
                <a:lnTo>
                  <a:pt x="5229" y="6949"/>
                </a:lnTo>
                <a:lnTo>
                  <a:pt x="5287" y="6949"/>
                </a:lnTo>
                <a:lnTo>
                  <a:pt x="5316" y="6990"/>
                </a:lnTo>
                <a:lnTo>
                  <a:pt x="5330" y="6969"/>
                </a:lnTo>
                <a:lnTo>
                  <a:pt x="5375" y="6969"/>
                </a:lnTo>
                <a:lnTo>
                  <a:pt x="5435" y="7034"/>
                </a:lnTo>
                <a:lnTo>
                  <a:pt x="5507" y="7034"/>
                </a:lnTo>
                <a:lnTo>
                  <a:pt x="5565" y="7055"/>
                </a:lnTo>
                <a:lnTo>
                  <a:pt x="5579" y="7055"/>
                </a:lnTo>
                <a:lnTo>
                  <a:pt x="5596" y="7075"/>
                </a:lnTo>
                <a:lnTo>
                  <a:pt x="5653" y="7034"/>
                </a:lnTo>
                <a:lnTo>
                  <a:pt x="5684" y="7055"/>
                </a:lnTo>
                <a:lnTo>
                  <a:pt x="5727" y="7034"/>
                </a:lnTo>
                <a:lnTo>
                  <a:pt x="5771" y="7034"/>
                </a:lnTo>
                <a:lnTo>
                  <a:pt x="5831" y="7099"/>
                </a:lnTo>
                <a:lnTo>
                  <a:pt x="5859" y="7099"/>
                </a:lnTo>
                <a:lnTo>
                  <a:pt x="5873" y="7141"/>
                </a:lnTo>
                <a:lnTo>
                  <a:pt x="5902" y="7141"/>
                </a:lnTo>
                <a:lnTo>
                  <a:pt x="5932" y="7099"/>
                </a:lnTo>
                <a:lnTo>
                  <a:pt x="6004" y="7141"/>
                </a:lnTo>
                <a:lnTo>
                  <a:pt x="6034" y="7141"/>
                </a:lnTo>
                <a:lnTo>
                  <a:pt x="6049" y="7182"/>
                </a:lnTo>
                <a:lnTo>
                  <a:pt x="6064" y="7245"/>
                </a:lnTo>
                <a:lnTo>
                  <a:pt x="6078" y="7266"/>
                </a:lnTo>
                <a:lnTo>
                  <a:pt x="6109" y="7266"/>
                </a:lnTo>
                <a:lnTo>
                  <a:pt x="6122" y="7245"/>
                </a:lnTo>
                <a:lnTo>
                  <a:pt x="6166" y="7245"/>
                </a:lnTo>
                <a:lnTo>
                  <a:pt x="6180" y="7266"/>
                </a:lnTo>
                <a:lnTo>
                  <a:pt x="6210" y="7266"/>
                </a:lnTo>
                <a:lnTo>
                  <a:pt x="6224" y="7245"/>
                </a:lnTo>
                <a:lnTo>
                  <a:pt x="6269" y="7245"/>
                </a:lnTo>
                <a:lnTo>
                  <a:pt x="6284" y="7266"/>
                </a:lnTo>
                <a:lnTo>
                  <a:pt x="6312" y="7266"/>
                </a:lnTo>
                <a:lnTo>
                  <a:pt x="6342" y="7245"/>
                </a:lnTo>
                <a:lnTo>
                  <a:pt x="6386" y="7245"/>
                </a:lnTo>
                <a:lnTo>
                  <a:pt x="6415" y="7224"/>
                </a:lnTo>
                <a:lnTo>
                  <a:pt x="6444" y="7224"/>
                </a:lnTo>
                <a:lnTo>
                  <a:pt x="6459" y="7245"/>
                </a:lnTo>
                <a:lnTo>
                  <a:pt x="6444" y="7245"/>
                </a:lnTo>
                <a:lnTo>
                  <a:pt x="6459" y="7266"/>
                </a:lnTo>
                <a:lnTo>
                  <a:pt x="6459" y="7287"/>
                </a:lnTo>
                <a:lnTo>
                  <a:pt x="6503" y="7287"/>
                </a:lnTo>
                <a:lnTo>
                  <a:pt x="6518" y="7308"/>
                </a:lnTo>
                <a:lnTo>
                  <a:pt x="6534" y="7308"/>
                </a:lnTo>
                <a:lnTo>
                  <a:pt x="6547" y="7287"/>
                </a:lnTo>
                <a:lnTo>
                  <a:pt x="6562" y="7287"/>
                </a:lnTo>
                <a:lnTo>
                  <a:pt x="6621" y="7414"/>
                </a:lnTo>
                <a:lnTo>
                  <a:pt x="6635" y="7414"/>
                </a:lnTo>
                <a:lnTo>
                  <a:pt x="6650" y="7393"/>
                </a:lnTo>
                <a:lnTo>
                  <a:pt x="6650" y="7266"/>
                </a:lnTo>
                <a:lnTo>
                  <a:pt x="6678" y="7245"/>
                </a:lnTo>
                <a:lnTo>
                  <a:pt x="6752" y="7224"/>
                </a:lnTo>
                <a:lnTo>
                  <a:pt x="6766" y="7203"/>
                </a:lnTo>
                <a:lnTo>
                  <a:pt x="6766" y="7182"/>
                </a:lnTo>
                <a:lnTo>
                  <a:pt x="6782" y="7162"/>
                </a:lnTo>
                <a:lnTo>
                  <a:pt x="6811" y="7162"/>
                </a:lnTo>
                <a:lnTo>
                  <a:pt x="6811" y="7117"/>
                </a:lnTo>
                <a:lnTo>
                  <a:pt x="6825" y="7075"/>
                </a:lnTo>
                <a:lnTo>
                  <a:pt x="6841" y="7075"/>
                </a:lnTo>
                <a:lnTo>
                  <a:pt x="6841" y="7099"/>
                </a:lnTo>
                <a:lnTo>
                  <a:pt x="6855" y="7055"/>
                </a:lnTo>
                <a:lnTo>
                  <a:pt x="6869" y="7055"/>
                </a:lnTo>
                <a:lnTo>
                  <a:pt x="6869" y="7075"/>
                </a:lnTo>
                <a:lnTo>
                  <a:pt x="6883" y="7055"/>
                </a:lnTo>
                <a:lnTo>
                  <a:pt x="6899" y="7055"/>
                </a:lnTo>
                <a:lnTo>
                  <a:pt x="6913" y="7075"/>
                </a:lnTo>
                <a:lnTo>
                  <a:pt x="6957" y="7034"/>
                </a:lnTo>
                <a:lnTo>
                  <a:pt x="6972" y="6969"/>
                </a:lnTo>
                <a:lnTo>
                  <a:pt x="6972" y="6928"/>
                </a:lnTo>
                <a:lnTo>
                  <a:pt x="6987" y="6884"/>
                </a:lnTo>
                <a:lnTo>
                  <a:pt x="6987" y="6843"/>
                </a:lnTo>
                <a:lnTo>
                  <a:pt x="6987" y="6845"/>
                </a:lnTo>
                <a:lnTo>
                  <a:pt x="7003" y="6843"/>
                </a:lnTo>
                <a:lnTo>
                  <a:pt x="7003" y="6800"/>
                </a:lnTo>
                <a:lnTo>
                  <a:pt x="7015" y="6800"/>
                </a:lnTo>
                <a:lnTo>
                  <a:pt x="7030" y="6759"/>
                </a:lnTo>
                <a:lnTo>
                  <a:pt x="7089" y="6759"/>
                </a:lnTo>
                <a:lnTo>
                  <a:pt x="7089" y="6779"/>
                </a:lnTo>
                <a:lnTo>
                  <a:pt x="7089" y="6717"/>
                </a:lnTo>
                <a:lnTo>
                  <a:pt x="7103" y="6738"/>
                </a:lnTo>
                <a:lnTo>
                  <a:pt x="7134" y="6694"/>
                </a:lnTo>
                <a:lnTo>
                  <a:pt x="7147" y="6694"/>
                </a:lnTo>
                <a:lnTo>
                  <a:pt x="7162" y="6717"/>
                </a:lnTo>
                <a:lnTo>
                  <a:pt x="7162" y="6759"/>
                </a:lnTo>
                <a:lnTo>
                  <a:pt x="7176" y="6779"/>
                </a:lnTo>
                <a:lnTo>
                  <a:pt x="7176" y="6759"/>
                </a:lnTo>
                <a:lnTo>
                  <a:pt x="7191" y="6759"/>
                </a:lnTo>
                <a:lnTo>
                  <a:pt x="7191" y="6717"/>
                </a:lnTo>
                <a:lnTo>
                  <a:pt x="7251" y="6629"/>
                </a:lnTo>
                <a:lnTo>
                  <a:pt x="7279" y="6629"/>
                </a:lnTo>
                <a:lnTo>
                  <a:pt x="7280" y="6629"/>
                </a:lnTo>
                <a:lnTo>
                  <a:pt x="7309" y="6653"/>
                </a:lnTo>
                <a:lnTo>
                  <a:pt x="7309" y="6629"/>
                </a:lnTo>
                <a:lnTo>
                  <a:pt x="7324" y="6608"/>
                </a:lnTo>
                <a:lnTo>
                  <a:pt x="7354" y="6608"/>
                </a:lnTo>
                <a:lnTo>
                  <a:pt x="7368" y="6629"/>
                </a:lnTo>
                <a:lnTo>
                  <a:pt x="7384" y="6608"/>
                </a:lnTo>
                <a:lnTo>
                  <a:pt x="7428" y="6608"/>
                </a:lnTo>
                <a:lnTo>
                  <a:pt x="7456" y="6629"/>
                </a:lnTo>
                <a:lnTo>
                  <a:pt x="7471" y="6629"/>
                </a:lnTo>
                <a:lnTo>
                  <a:pt x="7500" y="6653"/>
                </a:lnTo>
                <a:lnTo>
                  <a:pt x="7528" y="6653"/>
                </a:lnTo>
                <a:lnTo>
                  <a:pt x="7573" y="6629"/>
                </a:lnTo>
                <a:lnTo>
                  <a:pt x="7588" y="6629"/>
                </a:lnTo>
                <a:lnTo>
                  <a:pt x="7603" y="6608"/>
                </a:lnTo>
                <a:lnTo>
                  <a:pt x="7616" y="6629"/>
                </a:lnTo>
                <a:lnTo>
                  <a:pt x="7632" y="6608"/>
                </a:lnTo>
                <a:lnTo>
                  <a:pt x="7749" y="6608"/>
                </a:lnTo>
                <a:lnTo>
                  <a:pt x="7778" y="6653"/>
                </a:lnTo>
                <a:lnTo>
                  <a:pt x="7794" y="6629"/>
                </a:lnTo>
                <a:lnTo>
                  <a:pt x="7808" y="6653"/>
                </a:lnTo>
                <a:lnTo>
                  <a:pt x="7808" y="6717"/>
                </a:lnTo>
                <a:lnTo>
                  <a:pt x="7838" y="6717"/>
                </a:lnTo>
                <a:lnTo>
                  <a:pt x="7851" y="6694"/>
                </a:lnTo>
                <a:lnTo>
                  <a:pt x="7866" y="6717"/>
                </a:lnTo>
                <a:lnTo>
                  <a:pt x="7909" y="6653"/>
                </a:lnTo>
                <a:lnTo>
                  <a:pt x="7925" y="6653"/>
                </a:lnTo>
                <a:lnTo>
                  <a:pt x="7925" y="6546"/>
                </a:lnTo>
                <a:lnTo>
                  <a:pt x="7954" y="6546"/>
                </a:lnTo>
                <a:lnTo>
                  <a:pt x="7954" y="6526"/>
                </a:lnTo>
                <a:lnTo>
                  <a:pt x="7985" y="6526"/>
                </a:lnTo>
                <a:lnTo>
                  <a:pt x="7985" y="6502"/>
                </a:lnTo>
                <a:lnTo>
                  <a:pt x="7998" y="6502"/>
                </a:lnTo>
                <a:lnTo>
                  <a:pt x="7998" y="6526"/>
                </a:lnTo>
                <a:lnTo>
                  <a:pt x="8027" y="6526"/>
                </a:lnTo>
                <a:lnTo>
                  <a:pt x="8041" y="6484"/>
                </a:lnTo>
                <a:lnTo>
                  <a:pt x="8057" y="6484"/>
                </a:lnTo>
                <a:lnTo>
                  <a:pt x="8057" y="6440"/>
                </a:lnTo>
                <a:lnTo>
                  <a:pt x="8101" y="6440"/>
                </a:lnTo>
                <a:lnTo>
                  <a:pt x="8160" y="6484"/>
                </a:lnTo>
                <a:lnTo>
                  <a:pt x="8175" y="6462"/>
                </a:lnTo>
                <a:lnTo>
                  <a:pt x="8203" y="6462"/>
                </a:lnTo>
                <a:lnTo>
                  <a:pt x="8233" y="6440"/>
                </a:lnTo>
                <a:lnTo>
                  <a:pt x="8262" y="6397"/>
                </a:lnTo>
                <a:lnTo>
                  <a:pt x="8363" y="6397"/>
                </a:lnTo>
                <a:lnTo>
                  <a:pt x="8409" y="6419"/>
                </a:lnTo>
                <a:lnTo>
                  <a:pt x="8453" y="6484"/>
                </a:lnTo>
                <a:lnTo>
                  <a:pt x="8497" y="6484"/>
                </a:lnTo>
                <a:lnTo>
                  <a:pt x="8526" y="6502"/>
                </a:lnTo>
                <a:lnTo>
                  <a:pt x="8541" y="6546"/>
                </a:lnTo>
                <a:lnTo>
                  <a:pt x="8570" y="6566"/>
                </a:lnTo>
                <a:lnTo>
                  <a:pt x="8570" y="6484"/>
                </a:lnTo>
                <a:lnTo>
                  <a:pt x="8554" y="6440"/>
                </a:lnTo>
                <a:lnTo>
                  <a:pt x="8554" y="6419"/>
                </a:lnTo>
                <a:lnTo>
                  <a:pt x="8497" y="6335"/>
                </a:lnTo>
                <a:lnTo>
                  <a:pt x="8497" y="6270"/>
                </a:lnTo>
                <a:lnTo>
                  <a:pt x="8510" y="6185"/>
                </a:lnTo>
                <a:lnTo>
                  <a:pt x="8510" y="6145"/>
                </a:lnTo>
                <a:lnTo>
                  <a:pt x="8497" y="6123"/>
                </a:lnTo>
                <a:lnTo>
                  <a:pt x="8497" y="6080"/>
                </a:lnTo>
                <a:lnTo>
                  <a:pt x="8510" y="6060"/>
                </a:lnTo>
                <a:lnTo>
                  <a:pt x="8511" y="6060"/>
                </a:lnTo>
                <a:lnTo>
                  <a:pt x="8527" y="6080"/>
                </a:lnTo>
                <a:lnTo>
                  <a:pt x="8527" y="6060"/>
                </a:lnTo>
                <a:lnTo>
                  <a:pt x="8586" y="6060"/>
                </a:lnTo>
                <a:lnTo>
                  <a:pt x="8600" y="6015"/>
                </a:lnTo>
                <a:lnTo>
                  <a:pt x="8614" y="6015"/>
                </a:lnTo>
                <a:lnTo>
                  <a:pt x="8629" y="5973"/>
                </a:lnTo>
                <a:lnTo>
                  <a:pt x="8644" y="5973"/>
                </a:lnTo>
                <a:lnTo>
                  <a:pt x="8672" y="5953"/>
                </a:lnTo>
                <a:lnTo>
                  <a:pt x="8717" y="5868"/>
                </a:lnTo>
                <a:lnTo>
                  <a:pt x="8745" y="5847"/>
                </a:lnTo>
                <a:lnTo>
                  <a:pt x="8775" y="5742"/>
                </a:lnTo>
                <a:lnTo>
                  <a:pt x="8790" y="5763"/>
                </a:lnTo>
                <a:lnTo>
                  <a:pt x="8804" y="5763"/>
                </a:lnTo>
                <a:lnTo>
                  <a:pt x="8820" y="5742"/>
                </a:lnTo>
                <a:lnTo>
                  <a:pt x="8833" y="5742"/>
                </a:lnTo>
                <a:lnTo>
                  <a:pt x="8833" y="5699"/>
                </a:lnTo>
                <a:lnTo>
                  <a:pt x="8849" y="5678"/>
                </a:lnTo>
                <a:lnTo>
                  <a:pt x="8864" y="5678"/>
                </a:lnTo>
                <a:lnTo>
                  <a:pt x="8864" y="5615"/>
                </a:lnTo>
                <a:lnTo>
                  <a:pt x="8879" y="5592"/>
                </a:lnTo>
                <a:lnTo>
                  <a:pt x="8879" y="5551"/>
                </a:lnTo>
                <a:lnTo>
                  <a:pt x="8893" y="5551"/>
                </a:lnTo>
                <a:lnTo>
                  <a:pt x="8908" y="5592"/>
                </a:lnTo>
                <a:lnTo>
                  <a:pt x="8922" y="5571"/>
                </a:lnTo>
                <a:lnTo>
                  <a:pt x="8952" y="5592"/>
                </a:lnTo>
                <a:lnTo>
                  <a:pt x="8966" y="5551"/>
                </a:lnTo>
                <a:lnTo>
                  <a:pt x="8980" y="5551"/>
                </a:lnTo>
                <a:lnTo>
                  <a:pt x="8996" y="5571"/>
                </a:lnTo>
                <a:lnTo>
                  <a:pt x="9011" y="5571"/>
                </a:lnTo>
                <a:lnTo>
                  <a:pt x="9040" y="5551"/>
                </a:lnTo>
                <a:lnTo>
                  <a:pt x="9054" y="5592"/>
                </a:lnTo>
                <a:lnTo>
                  <a:pt x="9082" y="5592"/>
                </a:lnTo>
                <a:lnTo>
                  <a:pt x="9082" y="5571"/>
                </a:lnTo>
                <a:lnTo>
                  <a:pt x="9098" y="5551"/>
                </a:lnTo>
                <a:lnTo>
                  <a:pt x="9126" y="5592"/>
                </a:lnTo>
                <a:lnTo>
                  <a:pt x="9142" y="5571"/>
                </a:lnTo>
                <a:lnTo>
                  <a:pt x="9171" y="5571"/>
                </a:lnTo>
                <a:lnTo>
                  <a:pt x="9171" y="5551"/>
                </a:lnTo>
                <a:lnTo>
                  <a:pt x="9157" y="5530"/>
                </a:lnTo>
                <a:lnTo>
                  <a:pt x="9142" y="5530"/>
                </a:lnTo>
                <a:lnTo>
                  <a:pt x="9126" y="5488"/>
                </a:lnTo>
                <a:lnTo>
                  <a:pt x="9113" y="5488"/>
                </a:lnTo>
                <a:lnTo>
                  <a:pt x="9082" y="5509"/>
                </a:lnTo>
                <a:lnTo>
                  <a:pt x="9082" y="5465"/>
                </a:lnTo>
                <a:lnTo>
                  <a:pt x="9157" y="5423"/>
                </a:lnTo>
                <a:lnTo>
                  <a:pt x="9185" y="5401"/>
                </a:lnTo>
                <a:lnTo>
                  <a:pt x="9171" y="5379"/>
                </a:lnTo>
                <a:lnTo>
                  <a:pt x="9142" y="5360"/>
                </a:lnTo>
                <a:lnTo>
                  <a:pt x="9113" y="5360"/>
                </a:lnTo>
                <a:lnTo>
                  <a:pt x="9126" y="5339"/>
                </a:lnTo>
                <a:lnTo>
                  <a:pt x="9113" y="5317"/>
                </a:lnTo>
                <a:lnTo>
                  <a:pt x="9113" y="5296"/>
                </a:lnTo>
                <a:lnTo>
                  <a:pt x="9126" y="5275"/>
                </a:lnTo>
                <a:lnTo>
                  <a:pt x="9126" y="5255"/>
                </a:lnTo>
                <a:lnTo>
                  <a:pt x="9157" y="5255"/>
                </a:lnTo>
                <a:lnTo>
                  <a:pt x="9157" y="5212"/>
                </a:lnTo>
                <a:lnTo>
                  <a:pt x="9185" y="5212"/>
                </a:lnTo>
                <a:lnTo>
                  <a:pt x="9185" y="5168"/>
                </a:lnTo>
                <a:lnTo>
                  <a:pt x="9171" y="5148"/>
                </a:lnTo>
                <a:lnTo>
                  <a:pt x="9142" y="5148"/>
                </a:lnTo>
                <a:lnTo>
                  <a:pt x="9113" y="5168"/>
                </a:lnTo>
                <a:lnTo>
                  <a:pt x="9082" y="5168"/>
                </a:lnTo>
                <a:lnTo>
                  <a:pt x="9082" y="5148"/>
                </a:lnTo>
                <a:lnTo>
                  <a:pt x="9098" y="5127"/>
                </a:lnTo>
                <a:lnTo>
                  <a:pt x="9098" y="5085"/>
                </a:lnTo>
                <a:lnTo>
                  <a:pt x="9082" y="5043"/>
                </a:lnTo>
                <a:lnTo>
                  <a:pt x="9054" y="5043"/>
                </a:lnTo>
                <a:lnTo>
                  <a:pt x="9040" y="5022"/>
                </a:lnTo>
                <a:lnTo>
                  <a:pt x="9040" y="4976"/>
                </a:lnTo>
                <a:lnTo>
                  <a:pt x="9068" y="4976"/>
                </a:lnTo>
                <a:lnTo>
                  <a:pt x="9068" y="4872"/>
                </a:lnTo>
                <a:lnTo>
                  <a:pt x="9082" y="4851"/>
                </a:lnTo>
                <a:lnTo>
                  <a:pt x="9098" y="4851"/>
                </a:lnTo>
                <a:lnTo>
                  <a:pt x="9113" y="4830"/>
                </a:lnTo>
                <a:lnTo>
                  <a:pt x="9113" y="4786"/>
                </a:lnTo>
                <a:lnTo>
                  <a:pt x="9126" y="4786"/>
                </a:lnTo>
                <a:lnTo>
                  <a:pt x="9113" y="4703"/>
                </a:lnTo>
                <a:lnTo>
                  <a:pt x="9082" y="4641"/>
                </a:lnTo>
                <a:lnTo>
                  <a:pt x="9082" y="4619"/>
                </a:lnTo>
                <a:lnTo>
                  <a:pt x="9068" y="4619"/>
                </a:lnTo>
                <a:lnTo>
                  <a:pt x="9054" y="4597"/>
                </a:lnTo>
                <a:lnTo>
                  <a:pt x="9054" y="4576"/>
                </a:lnTo>
                <a:lnTo>
                  <a:pt x="9068" y="4576"/>
                </a:lnTo>
                <a:lnTo>
                  <a:pt x="9068" y="4513"/>
                </a:lnTo>
                <a:lnTo>
                  <a:pt x="9082" y="4492"/>
                </a:lnTo>
                <a:lnTo>
                  <a:pt x="9068" y="4469"/>
                </a:lnTo>
                <a:lnTo>
                  <a:pt x="9054" y="4428"/>
                </a:lnTo>
                <a:lnTo>
                  <a:pt x="9068" y="4407"/>
                </a:lnTo>
                <a:lnTo>
                  <a:pt x="9113" y="4428"/>
                </a:lnTo>
                <a:lnTo>
                  <a:pt x="9113" y="4451"/>
                </a:lnTo>
                <a:lnTo>
                  <a:pt x="9126" y="4469"/>
                </a:lnTo>
                <a:lnTo>
                  <a:pt x="9157" y="4428"/>
                </a:lnTo>
                <a:lnTo>
                  <a:pt x="9229" y="4428"/>
                </a:lnTo>
                <a:lnTo>
                  <a:pt x="9229" y="4386"/>
                </a:lnTo>
                <a:lnTo>
                  <a:pt x="9290" y="4342"/>
                </a:lnTo>
                <a:lnTo>
                  <a:pt x="9332" y="4278"/>
                </a:lnTo>
                <a:lnTo>
                  <a:pt x="9332" y="4258"/>
                </a:lnTo>
                <a:lnTo>
                  <a:pt x="9347" y="4216"/>
                </a:lnTo>
                <a:lnTo>
                  <a:pt x="9332" y="4172"/>
                </a:lnTo>
                <a:lnTo>
                  <a:pt x="9317" y="4154"/>
                </a:lnTo>
                <a:lnTo>
                  <a:pt x="9332" y="4132"/>
                </a:lnTo>
                <a:lnTo>
                  <a:pt x="9347" y="4132"/>
                </a:lnTo>
                <a:lnTo>
                  <a:pt x="9376" y="4110"/>
                </a:lnTo>
                <a:lnTo>
                  <a:pt x="9392" y="4089"/>
                </a:lnTo>
                <a:lnTo>
                  <a:pt x="9392" y="4027"/>
                </a:lnTo>
                <a:lnTo>
                  <a:pt x="9376" y="4027"/>
                </a:lnTo>
                <a:lnTo>
                  <a:pt x="9361" y="4004"/>
                </a:lnTo>
                <a:lnTo>
                  <a:pt x="9361" y="3983"/>
                </a:lnTo>
                <a:lnTo>
                  <a:pt x="9347" y="3983"/>
                </a:lnTo>
                <a:lnTo>
                  <a:pt x="9332" y="3963"/>
                </a:lnTo>
                <a:lnTo>
                  <a:pt x="9347" y="3942"/>
                </a:lnTo>
                <a:lnTo>
                  <a:pt x="9332" y="3899"/>
                </a:lnTo>
                <a:lnTo>
                  <a:pt x="9332" y="3855"/>
                </a:lnTo>
                <a:lnTo>
                  <a:pt x="9317" y="3855"/>
                </a:lnTo>
                <a:lnTo>
                  <a:pt x="9317" y="3813"/>
                </a:lnTo>
                <a:lnTo>
                  <a:pt x="9245" y="3813"/>
                </a:lnTo>
                <a:lnTo>
                  <a:pt x="9229" y="3837"/>
                </a:lnTo>
                <a:lnTo>
                  <a:pt x="9201" y="3813"/>
                </a:lnTo>
                <a:lnTo>
                  <a:pt x="9185" y="3791"/>
                </a:lnTo>
                <a:lnTo>
                  <a:pt x="9157" y="3770"/>
                </a:lnTo>
                <a:lnTo>
                  <a:pt x="9142" y="3770"/>
                </a:lnTo>
                <a:lnTo>
                  <a:pt x="9126" y="3751"/>
                </a:lnTo>
                <a:lnTo>
                  <a:pt x="9113" y="3770"/>
                </a:lnTo>
                <a:lnTo>
                  <a:pt x="9098" y="3770"/>
                </a:lnTo>
                <a:lnTo>
                  <a:pt x="9082" y="3751"/>
                </a:lnTo>
                <a:lnTo>
                  <a:pt x="9068" y="3751"/>
                </a:lnTo>
                <a:lnTo>
                  <a:pt x="9024" y="3728"/>
                </a:lnTo>
                <a:lnTo>
                  <a:pt x="9011" y="3707"/>
                </a:lnTo>
                <a:lnTo>
                  <a:pt x="9040" y="3686"/>
                </a:lnTo>
                <a:lnTo>
                  <a:pt x="9040" y="3622"/>
                </a:lnTo>
                <a:lnTo>
                  <a:pt x="9054" y="3622"/>
                </a:lnTo>
                <a:lnTo>
                  <a:pt x="9054" y="3665"/>
                </a:lnTo>
                <a:lnTo>
                  <a:pt x="9068" y="3665"/>
                </a:lnTo>
                <a:lnTo>
                  <a:pt x="9082" y="3644"/>
                </a:lnTo>
                <a:lnTo>
                  <a:pt x="9082" y="3622"/>
                </a:lnTo>
                <a:lnTo>
                  <a:pt x="9113" y="3601"/>
                </a:lnTo>
                <a:lnTo>
                  <a:pt x="9126" y="3580"/>
                </a:lnTo>
                <a:lnTo>
                  <a:pt x="9157" y="3560"/>
                </a:lnTo>
                <a:lnTo>
                  <a:pt x="9171" y="3539"/>
                </a:lnTo>
                <a:lnTo>
                  <a:pt x="9157" y="3496"/>
                </a:lnTo>
                <a:lnTo>
                  <a:pt x="9171" y="3455"/>
                </a:lnTo>
                <a:lnTo>
                  <a:pt x="9201" y="3455"/>
                </a:lnTo>
                <a:lnTo>
                  <a:pt x="9214" y="3432"/>
                </a:lnTo>
                <a:lnTo>
                  <a:pt x="9273" y="3432"/>
                </a:lnTo>
                <a:lnTo>
                  <a:pt x="9303" y="3474"/>
                </a:lnTo>
                <a:lnTo>
                  <a:pt x="9317" y="3474"/>
                </a:lnTo>
                <a:lnTo>
                  <a:pt x="9392" y="3496"/>
                </a:lnTo>
                <a:lnTo>
                  <a:pt x="9392" y="3518"/>
                </a:lnTo>
                <a:lnTo>
                  <a:pt x="9436" y="3644"/>
                </a:lnTo>
                <a:lnTo>
                  <a:pt x="9537" y="3622"/>
                </a:lnTo>
                <a:lnTo>
                  <a:pt x="9552" y="3560"/>
                </a:lnTo>
                <a:lnTo>
                  <a:pt x="9582" y="3518"/>
                </a:lnTo>
                <a:lnTo>
                  <a:pt x="9596" y="3601"/>
                </a:lnTo>
                <a:lnTo>
                  <a:pt x="9638" y="3601"/>
                </a:lnTo>
                <a:lnTo>
                  <a:pt x="9816" y="3560"/>
                </a:lnTo>
                <a:lnTo>
                  <a:pt x="9874" y="3539"/>
                </a:lnTo>
                <a:lnTo>
                  <a:pt x="9846" y="3474"/>
                </a:lnTo>
                <a:lnTo>
                  <a:pt x="9846" y="3390"/>
                </a:lnTo>
                <a:lnTo>
                  <a:pt x="9829" y="3328"/>
                </a:lnTo>
                <a:lnTo>
                  <a:pt x="9816" y="3283"/>
                </a:lnTo>
                <a:lnTo>
                  <a:pt x="9846" y="3263"/>
                </a:lnTo>
                <a:lnTo>
                  <a:pt x="9802" y="3198"/>
                </a:lnTo>
                <a:lnTo>
                  <a:pt x="9816" y="3177"/>
                </a:lnTo>
                <a:lnTo>
                  <a:pt x="9758" y="3114"/>
                </a:lnTo>
                <a:lnTo>
                  <a:pt x="9758" y="3093"/>
                </a:lnTo>
                <a:lnTo>
                  <a:pt x="9802" y="3093"/>
                </a:lnTo>
                <a:lnTo>
                  <a:pt x="9816" y="3071"/>
                </a:lnTo>
                <a:lnTo>
                  <a:pt x="9846" y="3050"/>
                </a:lnTo>
                <a:lnTo>
                  <a:pt x="9846" y="3071"/>
                </a:lnTo>
                <a:lnTo>
                  <a:pt x="9874" y="3008"/>
                </a:lnTo>
                <a:lnTo>
                  <a:pt x="9859" y="2987"/>
                </a:lnTo>
                <a:lnTo>
                  <a:pt x="9874" y="2925"/>
                </a:lnTo>
                <a:lnTo>
                  <a:pt x="9859" y="2904"/>
                </a:lnTo>
                <a:lnTo>
                  <a:pt x="9889" y="2816"/>
                </a:lnTo>
                <a:lnTo>
                  <a:pt x="9859" y="2795"/>
                </a:lnTo>
                <a:lnTo>
                  <a:pt x="9932" y="2690"/>
                </a:lnTo>
                <a:lnTo>
                  <a:pt x="9904" y="2649"/>
                </a:lnTo>
                <a:lnTo>
                  <a:pt x="9889" y="2649"/>
                </a:lnTo>
                <a:lnTo>
                  <a:pt x="9874" y="2626"/>
                </a:lnTo>
                <a:lnTo>
                  <a:pt x="9846" y="2649"/>
                </a:lnTo>
                <a:lnTo>
                  <a:pt x="9816" y="2626"/>
                </a:lnTo>
                <a:lnTo>
                  <a:pt x="9846" y="2584"/>
                </a:lnTo>
                <a:lnTo>
                  <a:pt x="9816" y="2564"/>
                </a:lnTo>
                <a:lnTo>
                  <a:pt x="9829" y="2543"/>
                </a:lnTo>
                <a:lnTo>
                  <a:pt x="9816" y="2522"/>
                </a:lnTo>
                <a:lnTo>
                  <a:pt x="9816" y="2478"/>
                </a:lnTo>
                <a:lnTo>
                  <a:pt x="9846" y="2459"/>
                </a:lnTo>
                <a:lnTo>
                  <a:pt x="9846" y="2436"/>
                </a:lnTo>
                <a:lnTo>
                  <a:pt x="9816" y="2415"/>
                </a:lnTo>
                <a:lnTo>
                  <a:pt x="9802" y="2394"/>
                </a:lnTo>
                <a:lnTo>
                  <a:pt x="9802" y="2415"/>
                </a:lnTo>
                <a:lnTo>
                  <a:pt x="9801" y="2415"/>
                </a:lnTo>
                <a:close/>
              </a:path>
            </a:pathLst>
          </a:custGeom>
          <a:solidFill>
            <a:srgbClr val="F0F0F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" name="Rechteck 116"/>
          <p:cNvSpPr/>
          <p:nvPr/>
        </p:nvSpPr>
        <p:spPr bwMode="auto">
          <a:xfrm>
            <a:off x="3428210" y="4807373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0" name="Rechteck 119"/>
          <p:cNvSpPr/>
          <p:nvPr/>
        </p:nvSpPr>
        <p:spPr bwMode="auto">
          <a:xfrm>
            <a:off x="1998698" y="4164245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2" name="Rechteck 131"/>
          <p:cNvSpPr/>
          <p:nvPr/>
        </p:nvSpPr>
        <p:spPr bwMode="auto">
          <a:xfrm>
            <a:off x="4787618" y="2125133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1" name="Rechteck 140"/>
          <p:cNvSpPr/>
          <p:nvPr/>
        </p:nvSpPr>
        <p:spPr bwMode="auto">
          <a:xfrm>
            <a:off x="7222970" y="2914565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7" name="Rechteck 146"/>
          <p:cNvSpPr/>
          <p:nvPr/>
        </p:nvSpPr>
        <p:spPr bwMode="auto">
          <a:xfrm>
            <a:off x="7107146" y="2140373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0" name="Rechteck 159"/>
          <p:cNvSpPr/>
          <p:nvPr/>
        </p:nvSpPr>
        <p:spPr bwMode="auto">
          <a:xfrm>
            <a:off x="5147282" y="3079157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3361182" y="4761797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1931670" y="4118669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4720590" y="2079557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7155942" y="2868989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feld 147"/>
          <p:cNvSpPr txBox="1"/>
          <p:nvPr/>
        </p:nvSpPr>
        <p:spPr>
          <a:xfrm>
            <a:off x="7040118" y="2094797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feld 160"/>
          <p:cNvSpPr txBox="1"/>
          <p:nvPr/>
        </p:nvSpPr>
        <p:spPr>
          <a:xfrm>
            <a:off x="5080254" y="3033581"/>
            <a:ext cx="552449" cy="2769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de-DE" sz="2800" dirty="0" err="1" smtClean="0"/>
              <a:t>Location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MBT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waste</a:t>
            </a:r>
            <a:r>
              <a:rPr lang="de-DE" sz="2800" dirty="0" smtClean="0"/>
              <a:t> </a:t>
            </a:r>
            <a:r>
              <a:rPr lang="de-DE" sz="2800" dirty="0" err="1" smtClean="0"/>
              <a:t>incineration</a:t>
            </a:r>
            <a:r>
              <a:rPr lang="de-DE" sz="2800" dirty="0" smtClean="0"/>
              <a:t> </a:t>
            </a:r>
            <a:r>
              <a:rPr lang="de-DE" sz="2800" dirty="0" err="1" smtClean="0"/>
              <a:t>plants</a:t>
            </a:r>
            <a:endParaRPr lang="de-DE" sz="2800" dirty="0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4627563" y="3334258"/>
            <a:ext cx="1185862" cy="511175"/>
          </a:xfrm>
          <a:custGeom>
            <a:avLst/>
            <a:gdLst/>
            <a:ahLst/>
            <a:cxnLst>
              <a:cxn ang="0">
                <a:pos x="45" y="845"/>
              </a:cxn>
              <a:cxn ang="0">
                <a:pos x="102" y="868"/>
              </a:cxn>
              <a:cxn ang="0">
                <a:pos x="176" y="845"/>
              </a:cxn>
              <a:cxn ang="0">
                <a:pos x="221" y="697"/>
              </a:cxn>
              <a:cxn ang="0">
                <a:pos x="221" y="635"/>
              </a:cxn>
              <a:cxn ang="0">
                <a:pos x="191" y="551"/>
              </a:cxn>
              <a:cxn ang="0">
                <a:pos x="133" y="509"/>
              </a:cxn>
              <a:cxn ang="0">
                <a:pos x="133" y="402"/>
              </a:cxn>
              <a:cxn ang="0">
                <a:pos x="161" y="318"/>
              </a:cxn>
              <a:cxn ang="0">
                <a:pos x="191" y="252"/>
              </a:cxn>
              <a:cxn ang="0">
                <a:pos x="221" y="210"/>
              </a:cxn>
              <a:cxn ang="0">
                <a:pos x="263" y="168"/>
              </a:cxn>
              <a:cxn ang="0">
                <a:pos x="337" y="168"/>
              </a:cxn>
              <a:cxn ang="0">
                <a:pos x="382" y="146"/>
              </a:cxn>
              <a:cxn ang="0">
                <a:pos x="411" y="168"/>
              </a:cxn>
              <a:cxn ang="0">
                <a:pos x="455" y="168"/>
              </a:cxn>
              <a:cxn ang="0">
                <a:pos x="527" y="189"/>
              </a:cxn>
              <a:cxn ang="0">
                <a:pos x="601" y="445"/>
              </a:cxn>
              <a:cxn ang="0">
                <a:pos x="661" y="424"/>
              </a:cxn>
              <a:cxn ang="0">
                <a:pos x="703" y="402"/>
              </a:cxn>
              <a:cxn ang="0">
                <a:pos x="718" y="380"/>
              </a:cxn>
              <a:cxn ang="0">
                <a:pos x="806" y="337"/>
              </a:cxn>
              <a:cxn ang="0">
                <a:pos x="820" y="359"/>
              </a:cxn>
              <a:cxn ang="0">
                <a:pos x="864" y="445"/>
              </a:cxn>
              <a:cxn ang="0">
                <a:pos x="925" y="465"/>
              </a:cxn>
              <a:cxn ang="0">
                <a:pos x="937" y="465"/>
              </a:cxn>
              <a:cxn ang="0">
                <a:pos x="968" y="424"/>
              </a:cxn>
              <a:cxn ang="0">
                <a:pos x="1026" y="402"/>
              </a:cxn>
              <a:cxn ang="0">
                <a:pos x="1040" y="337"/>
              </a:cxn>
              <a:cxn ang="0">
                <a:pos x="1085" y="318"/>
              </a:cxn>
              <a:cxn ang="0">
                <a:pos x="1114" y="318"/>
              </a:cxn>
              <a:cxn ang="0">
                <a:pos x="1143" y="273"/>
              </a:cxn>
              <a:cxn ang="0">
                <a:pos x="1202" y="252"/>
              </a:cxn>
              <a:cxn ang="0">
                <a:pos x="1218" y="168"/>
              </a:cxn>
              <a:cxn ang="0">
                <a:pos x="1275" y="146"/>
              </a:cxn>
              <a:cxn ang="0">
                <a:pos x="1319" y="104"/>
              </a:cxn>
              <a:cxn ang="0">
                <a:pos x="1378" y="125"/>
              </a:cxn>
              <a:cxn ang="0">
                <a:pos x="1393" y="83"/>
              </a:cxn>
              <a:cxn ang="0">
                <a:pos x="1436" y="0"/>
              </a:cxn>
            </a:cxnLst>
            <a:rect l="0" t="0" r="r" b="b"/>
            <a:pathLst>
              <a:path w="1495" h="889">
                <a:moveTo>
                  <a:pt x="0" y="845"/>
                </a:moveTo>
                <a:lnTo>
                  <a:pt x="45" y="845"/>
                </a:lnTo>
                <a:lnTo>
                  <a:pt x="59" y="868"/>
                </a:lnTo>
                <a:lnTo>
                  <a:pt x="102" y="868"/>
                </a:lnTo>
                <a:lnTo>
                  <a:pt x="176" y="889"/>
                </a:lnTo>
                <a:lnTo>
                  <a:pt x="176" y="845"/>
                </a:lnTo>
                <a:lnTo>
                  <a:pt x="221" y="719"/>
                </a:lnTo>
                <a:lnTo>
                  <a:pt x="221" y="697"/>
                </a:lnTo>
                <a:lnTo>
                  <a:pt x="205" y="654"/>
                </a:lnTo>
                <a:lnTo>
                  <a:pt x="221" y="635"/>
                </a:lnTo>
                <a:lnTo>
                  <a:pt x="221" y="614"/>
                </a:lnTo>
                <a:lnTo>
                  <a:pt x="191" y="551"/>
                </a:lnTo>
                <a:lnTo>
                  <a:pt x="133" y="551"/>
                </a:lnTo>
                <a:lnTo>
                  <a:pt x="133" y="509"/>
                </a:lnTo>
                <a:lnTo>
                  <a:pt x="146" y="486"/>
                </a:lnTo>
                <a:lnTo>
                  <a:pt x="133" y="402"/>
                </a:lnTo>
                <a:lnTo>
                  <a:pt x="146" y="380"/>
                </a:lnTo>
                <a:lnTo>
                  <a:pt x="161" y="318"/>
                </a:lnTo>
                <a:lnTo>
                  <a:pt x="191" y="273"/>
                </a:lnTo>
                <a:lnTo>
                  <a:pt x="191" y="252"/>
                </a:lnTo>
                <a:lnTo>
                  <a:pt x="205" y="252"/>
                </a:lnTo>
                <a:lnTo>
                  <a:pt x="221" y="210"/>
                </a:lnTo>
                <a:lnTo>
                  <a:pt x="249" y="146"/>
                </a:lnTo>
                <a:lnTo>
                  <a:pt x="263" y="168"/>
                </a:lnTo>
                <a:lnTo>
                  <a:pt x="324" y="146"/>
                </a:lnTo>
                <a:lnTo>
                  <a:pt x="337" y="168"/>
                </a:lnTo>
                <a:lnTo>
                  <a:pt x="352" y="125"/>
                </a:lnTo>
                <a:lnTo>
                  <a:pt x="382" y="146"/>
                </a:lnTo>
                <a:lnTo>
                  <a:pt x="411" y="146"/>
                </a:lnTo>
                <a:lnTo>
                  <a:pt x="411" y="168"/>
                </a:lnTo>
                <a:lnTo>
                  <a:pt x="425" y="189"/>
                </a:lnTo>
                <a:lnTo>
                  <a:pt x="455" y="168"/>
                </a:lnTo>
                <a:lnTo>
                  <a:pt x="515" y="210"/>
                </a:lnTo>
                <a:lnTo>
                  <a:pt x="527" y="189"/>
                </a:lnTo>
                <a:lnTo>
                  <a:pt x="601" y="294"/>
                </a:lnTo>
                <a:lnTo>
                  <a:pt x="601" y="445"/>
                </a:lnTo>
                <a:lnTo>
                  <a:pt x="631" y="445"/>
                </a:lnTo>
                <a:lnTo>
                  <a:pt x="661" y="424"/>
                </a:lnTo>
                <a:lnTo>
                  <a:pt x="674" y="424"/>
                </a:lnTo>
                <a:lnTo>
                  <a:pt x="703" y="402"/>
                </a:lnTo>
                <a:lnTo>
                  <a:pt x="718" y="382"/>
                </a:lnTo>
                <a:lnTo>
                  <a:pt x="718" y="380"/>
                </a:lnTo>
                <a:lnTo>
                  <a:pt x="748" y="380"/>
                </a:lnTo>
                <a:lnTo>
                  <a:pt x="806" y="337"/>
                </a:lnTo>
                <a:lnTo>
                  <a:pt x="836" y="337"/>
                </a:lnTo>
                <a:lnTo>
                  <a:pt x="820" y="359"/>
                </a:lnTo>
                <a:lnTo>
                  <a:pt x="850" y="402"/>
                </a:lnTo>
                <a:lnTo>
                  <a:pt x="864" y="445"/>
                </a:lnTo>
                <a:lnTo>
                  <a:pt x="908" y="445"/>
                </a:lnTo>
                <a:lnTo>
                  <a:pt x="925" y="465"/>
                </a:lnTo>
                <a:lnTo>
                  <a:pt x="925" y="445"/>
                </a:lnTo>
                <a:lnTo>
                  <a:pt x="937" y="465"/>
                </a:lnTo>
                <a:lnTo>
                  <a:pt x="968" y="465"/>
                </a:lnTo>
                <a:lnTo>
                  <a:pt x="968" y="424"/>
                </a:lnTo>
                <a:lnTo>
                  <a:pt x="1011" y="402"/>
                </a:lnTo>
                <a:lnTo>
                  <a:pt x="1026" y="402"/>
                </a:lnTo>
                <a:lnTo>
                  <a:pt x="1055" y="380"/>
                </a:lnTo>
                <a:lnTo>
                  <a:pt x="1040" y="337"/>
                </a:lnTo>
                <a:lnTo>
                  <a:pt x="1055" y="337"/>
                </a:lnTo>
                <a:lnTo>
                  <a:pt x="1085" y="318"/>
                </a:lnTo>
                <a:lnTo>
                  <a:pt x="1099" y="337"/>
                </a:lnTo>
                <a:lnTo>
                  <a:pt x="1114" y="318"/>
                </a:lnTo>
                <a:lnTo>
                  <a:pt x="1114" y="294"/>
                </a:lnTo>
                <a:lnTo>
                  <a:pt x="1143" y="273"/>
                </a:lnTo>
                <a:lnTo>
                  <a:pt x="1157" y="252"/>
                </a:lnTo>
                <a:lnTo>
                  <a:pt x="1202" y="252"/>
                </a:lnTo>
                <a:lnTo>
                  <a:pt x="1218" y="210"/>
                </a:lnTo>
                <a:lnTo>
                  <a:pt x="1218" y="168"/>
                </a:lnTo>
                <a:lnTo>
                  <a:pt x="1246" y="146"/>
                </a:lnTo>
                <a:lnTo>
                  <a:pt x="1275" y="146"/>
                </a:lnTo>
                <a:lnTo>
                  <a:pt x="1305" y="125"/>
                </a:lnTo>
                <a:lnTo>
                  <a:pt x="1319" y="104"/>
                </a:lnTo>
                <a:lnTo>
                  <a:pt x="1362" y="104"/>
                </a:lnTo>
                <a:lnTo>
                  <a:pt x="1378" y="125"/>
                </a:lnTo>
                <a:lnTo>
                  <a:pt x="1378" y="104"/>
                </a:lnTo>
                <a:lnTo>
                  <a:pt x="1393" y="83"/>
                </a:lnTo>
                <a:lnTo>
                  <a:pt x="1406" y="83"/>
                </a:lnTo>
                <a:lnTo>
                  <a:pt x="1436" y="0"/>
                </a:lnTo>
                <a:lnTo>
                  <a:pt x="1495" y="42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5511800" y="2019808"/>
            <a:ext cx="1792288" cy="1827213"/>
          </a:xfrm>
          <a:custGeom>
            <a:avLst/>
            <a:gdLst/>
            <a:ahLst/>
            <a:cxnLst>
              <a:cxn ang="0">
                <a:pos x="2212" y="3092"/>
              </a:cxn>
              <a:cxn ang="0">
                <a:pos x="2182" y="2986"/>
              </a:cxn>
              <a:cxn ang="0">
                <a:pos x="2182" y="2942"/>
              </a:cxn>
              <a:cxn ang="0">
                <a:pos x="2139" y="2942"/>
              </a:cxn>
              <a:cxn ang="0">
                <a:pos x="2110" y="3007"/>
              </a:cxn>
              <a:cxn ang="0">
                <a:pos x="1978" y="2924"/>
              </a:cxn>
              <a:cxn ang="0">
                <a:pos x="1903" y="2859"/>
              </a:cxn>
              <a:cxn ang="0">
                <a:pos x="1860" y="2797"/>
              </a:cxn>
              <a:cxn ang="0">
                <a:pos x="1845" y="2648"/>
              </a:cxn>
              <a:cxn ang="0">
                <a:pos x="1729" y="2583"/>
              </a:cxn>
              <a:cxn ang="0">
                <a:pos x="1685" y="2583"/>
              </a:cxn>
              <a:cxn ang="0">
                <a:pos x="1654" y="2393"/>
              </a:cxn>
              <a:cxn ang="0">
                <a:pos x="1596" y="2414"/>
              </a:cxn>
              <a:cxn ang="0">
                <a:pos x="1538" y="2350"/>
              </a:cxn>
              <a:cxn ang="0">
                <a:pos x="1392" y="2309"/>
              </a:cxn>
              <a:cxn ang="0">
                <a:pos x="1377" y="2245"/>
              </a:cxn>
              <a:cxn ang="0">
                <a:pos x="1275" y="2202"/>
              </a:cxn>
              <a:cxn ang="0">
                <a:pos x="1229" y="2140"/>
              </a:cxn>
              <a:cxn ang="0">
                <a:pos x="1128" y="2119"/>
              </a:cxn>
              <a:cxn ang="0">
                <a:pos x="1053" y="2202"/>
              </a:cxn>
              <a:cxn ang="0">
                <a:pos x="982" y="2245"/>
              </a:cxn>
              <a:cxn ang="0">
                <a:pos x="937" y="2309"/>
              </a:cxn>
              <a:cxn ang="0">
                <a:pos x="791" y="2350"/>
              </a:cxn>
              <a:cxn ang="0">
                <a:pos x="704" y="2350"/>
              </a:cxn>
              <a:cxn ang="0">
                <a:pos x="630" y="2414"/>
              </a:cxn>
              <a:cxn ang="0">
                <a:pos x="542" y="2350"/>
              </a:cxn>
              <a:cxn ang="0">
                <a:pos x="483" y="2350"/>
              </a:cxn>
              <a:cxn ang="0">
                <a:pos x="395" y="2371"/>
              </a:cxn>
              <a:cxn ang="0">
                <a:pos x="366" y="2288"/>
              </a:cxn>
              <a:cxn ang="0">
                <a:pos x="336" y="2160"/>
              </a:cxn>
              <a:cxn ang="0">
                <a:pos x="336" y="2074"/>
              </a:cxn>
              <a:cxn ang="0">
                <a:pos x="395" y="2011"/>
              </a:cxn>
              <a:cxn ang="0">
                <a:pos x="366" y="1842"/>
              </a:cxn>
              <a:cxn ang="0">
                <a:pos x="307" y="1821"/>
              </a:cxn>
              <a:cxn ang="0">
                <a:pos x="205" y="1778"/>
              </a:cxn>
              <a:cxn ang="0">
                <a:pos x="73" y="1651"/>
              </a:cxn>
              <a:cxn ang="0">
                <a:pos x="29" y="1566"/>
              </a:cxn>
              <a:cxn ang="0">
                <a:pos x="14" y="1460"/>
              </a:cxn>
              <a:cxn ang="0">
                <a:pos x="0" y="1419"/>
              </a:cxn>
              <a:cxn ang="0">
                <a:pos x="14" y="1354"/>
              </a:cxn>
              <a:cxn ang="0">
                <a:pos x="14" y="1292"/>
              </a:cxn>
              <a:cxn ang="0">
                <a:pos x="14" y="1206"/>
              </a:cxn>
              <a:cxn ang="0">
                <a:pos x="48" y="1091"/>
              </a:cxn>
              <a:cxn ang="0">
                <a:pos x="161" y="1017"/>
              </a:cxn>
              <a:cxn ang="0">
                <a:pos x="322" y="1185"/>
              </a:cxn>
              <a:cxn ang="0">
                <a:pos x="453" y="1102"/>
              </a:cxn>
              <a:cxn ang="0">
                <a:pos x="513" y="1017"/>
              </a:cxn>
              <a:cxn ang="0">
                <a:pos x="585" y="972"/>
              </a:cxn>
              <a:cxn ang="0">
                <a:pos x="644" y="1017"/>
              </a:cxn>
              <a:cxn ang="0">
                <a:pos x="660" y="951"/>
              </a:cxn>
              <a:cxn ang="0">
                <a:pos x="688" y="910"/>
              </a:cxn>
              <a:cxn ang="0">
                <a:pos x="630" y="720"/>
              </a:cxn>
              <a:cxn ang="0">
                <a:pos x="585" y="530"/>
              </a:cxn>
              <a:cxn ang="0">
                <a:pos x="616" y="445"/>
              </a:cxn>
              <a:cxn ang="0">
                <a:pos x="557" y="358"/>
              </a:cxn>
              <a:cxn ang="0">
                <a:pos x="557" y="254"/>
              </a:cxn>
              <a:cxn ang="0">
                <a:pos x="585" y="233"/>
              </a:cxn>
              <a:cxn ang="0">
                <a:pos x="542" y="168"/>
              </a:cxn>
              <a:cxn ang="0">
                <a:pos x="469" y="106"/>
              </a:cxn>
              <a:cxn ang="0">
                <a:pos x="439" y="63"/>
              </a:cxn>
              <a:cxn ang="0">
                <a:pos x="352" y="63"/>
              </a:cxn>
            </a:cxnLst>
            <a:rect l="0" t="0" r="r" b="b"/>
            <a:pathLst>
              <a:path w="2257" h="3177">
                <a:moveTo>
                  <a:pt x="2257" y="3177"/>
                </a:moveTo>
                <a:lnTo>
                  <a:pt x="2227" y="3134"/>
                </a:lnTo>
                <a:lnTo>
                  <a:pt x="2227" y="3113"/>
                </a:lnTo>
                <a:lnTo>
                  <a:pt x="2212" y="3092"/>
                </a:lnTo>
                <a:lnTo>
                  <a:pt x="2212" y="3048"/>
                </a:lnTo>
                <a:lnTo>
                  <a:pt x="2197" y="3048"/>
                </a:lnTo>
                <a:lnTo>
                  <a:pt x="2197" y="3007"/>
                </a:lnTo>
                <a:lnTo>
                  <a:pt x="2182" y="2986"/>
                </a:lnTo>
                <a:lnTo>
                  <a:pt x="2182" y="2965"/>
                </a:lnTo>
                <a:lnTo>
                  <a:pt x="2197" y="2965"/>
                </a:lnTo>
                <a:lnTo>
                  <a:pt x="2197" y="2924"/>
                </a:lnTo>
                <a:lnTo>
                  <a:pt x="2182" y="2942"/>
                </a:lnTo>
                <a:lnTo>
                  <a:pt x="2182" y="2903"/>
                </a:lnTo>
                <a:lnTo>
                  <a:pt x="2168" y="2903"/>
                </a:lnTo>
                <a:lnTo>
                  <a:pt x="2154" y="2942"/>
                </a:lnTo>
                <a:lnTo>
                  <a:pt x="2139" y="2942"/>
                </a:lnTo>
                <a:lnTo>
                  <a:pt x="2139" y="2965"/>
                </a:lnTo>
                <a:lnTo>
                  <a:pt x="2123" y="2965"/>
                </a:lnTo>
                <a:lnTo>
                  <a:pt x="2123" y="3007"/>
                </a:lnTo>
                <a:lnTo>
                  <a:pt x="2110" y="3007"/>
                </a:lnTo>
                <a:lnTo>
                  <a:pt x="2079" y="2965"/>
                </a:lnTo>
                <a:lnTo>
                  <a:pt x="2079" y="2942"/>
                </a:lnTo>
                <a:lnTo>
                  <a:pt x="2066" y="2924"/>
                </a:lnTo>
                <a:lnTo>
                  <a:pt x="1978" y="2924"/>
                </a:lnTo>
                <a:lnTo>
                  <a:pt x="1947" y="2903"/>
                </a:lnTo>
                <a:lnTo>
                  <a:pt x="1919" y="2903"/>
                </a:lnTo>
                <a:lnTo>
                  <a:pt x="1919" y="2880"/>
                </a:lnTo>
                <a:lnTo>
                  <a:pt x="1903" y="2859"/>
                </a:lnTo>
                <a:lnTo>
                  <a:pt x="1903" y="2797"/>
                </a:lnTo>
                <a:lnTo>
                  <a:pt x="1888" y="2774"/>
                </a:lnTo>
                <a:lnTo>
                  <a:pt x="1860" y="2774"/>
                </a:lnTo>
                <a:lnTo>
                  <a:pt x="1860" y="2797"/>
                </a:lnTo>
                <a:lnTo>
                  <a:pt x="1831" y="2797"/>
                </a:lnTo>
                <a:lnTo>
                  <a:pt x="1831" y="2712"/>
                </a:lnTo>
                <a:lnTo>
                  <a:pt x="1845" y="2712"/>
                </a:lnTo>
                <a:lnTo>
                  <a:pt x="1845" y="2648"/>
                </a:lnTo>
                <a:lnTo>
                  <a:pt x="1817" y="2648"/>
                </a:lnTo>
                <a:lnTo>
                  <a:pt x="1802" y="2607"/>
                </a:lnTo>
                <a:lnTo>
                  <a:pt x="1758" y="2607"/>
                </a:lnTo>
                <a:lnTo>
                  <a:pt x="1729" y="2583"/>
                </a:lnTo>
                <a:lnTo>
                  <a:pt x="1729" y="2607"/>
                </a:lnTo>
                <a:lnTo>
                  <a:pt x="1698" y="2625"/>
                </a:lnTo>
                <a:lnTo>
                  <a:pt x="1698" y="2607"/>
                </a:lnTo>
                <a:lnTo>
                  <a:pt x="1685" y="2583"/>
                </a:lnTo>
                <a:lnTo>
                  <a:pt x="1670" y="2583"/>
                </a:lnTo>
                <a:lnTo>
                  <a:pt x="1670" y="2521"/>
                </a:lnTo>
                <a:lnTo>
                  <a:pt x="1654" y="2477"/>
                </a:lnTo>
                <a:lnTo>
                  <a:pt x="1654" y="2393"/>
                </a:lnTo>
                <a:lnTo>
                  <a:pt x="1626" y="2393"/>
                </a:lnTo>
                <a:lnTo>
                  <a:pt x="1626" y="2414"/>
                </a:lnTo>
                <a:lnTo>
                  <a:pt x="1610" y="2435"/>
                </a:lnTo>
                <a:lnTo>
                  <a:pt x="1596" y="2414"/>
                </a:lnTo>
                <a:lnTo>
                  <a:pt x="1567" y="2393"/>
                </a:lnTo>
                <a:lnTo>
                  <a:pt x="1554" y="2393"/>
                </a:lnTo>
                <a:lnTo>
                  <a:pt x="1538" y="2371"/>
                </a:lnTo>
                <a:lnTo>
                  <a:pt x="1538" y="2350"/>
                </a:lnTo>
                <a:lnTo>
                  <a:pt x="1509" y="2288"/>
                </a:lnTo>
                <a:lnTo>
                  <a:pt x="1494" y="2288"/>
                </a:lnTo>
                <a:lnTo>
                  <a:pt x="1464" y="2309"/>
                </a:lnTo>
                <a:lnTo>
                  <a:pt x="1392" y="2309"/>
                </a:lnTo>
                <a:lnTo>
                  <a:pt x="1377" y="2288"/>
                </a:lnTo>
                <a:lnTo>
                  <a:pt x="1392" y="2288"/>
                </a:lnTo>
                <a:lnTo>
                  <a:pt x="1392" y="2266"/>
                </a:lnTo>
                <a:lnTo>
                  <a:pt x="1377" y="2245"/>
                </a:lnTo>
                <a:lnTo>
                  <a:pt x="1303" y="2245"/>
                </a:lnTo>
                <a:lnTo>
                  <a:pt x="1289" y="2183"/>
                </a:lnTo>
                <a:lnTo>
                  <a:pt x="1275" y="2183"/>
                </a:lnTo>
                <a:lnTo>
                  <a:pt x="1275" y="2202"/>
                </a:lnTo>
                <a:lnTo>
                  <a:pt x="1260" y="2202"/>
                </a:lnTo>
                <a:lnTo>
                  <a:pt x="1245" y="2160"/>
                </a:lnTo>
                <a:lnTo>
                  <a:pt x="1245" y="2119"/>
                </a:lnTo>
                <a:lnTo>
                  <a:pt x="1229" y="2140"/>
                </a:lnTo>
                <a:lnTo>
                  <a:pt x="1229" y="2119"/>
                </a:lnTo>
                <a:lnTo>
                  <a:pt x="1216" y="2098"/>
                </a:lnTo>
                <a:lnTo>
                  <a:pt x="1142" y="2098"/>
                </a:lnTo>
                <a:lnTo>
                  <a:pt x="1128" y="2119"/>
                </a:lnTo>
                <a:lnTo>
                  <a:pt x="1097" y="2119"/>
                </a:lnTo>
                <a:lnTo>
                  <a:pt x="1097" y="2202"/>
                </a:lnTo>
                <a:lnTo>
                  <a:pt x="1053" y="2183"/>
                </a:lnTo>
                <a:lnTo>
                  <a:pt x="1053" y="2202"/>
                </a:lnTo>
                <a:lnTo>
                  <a:pt x="1025" y="2183"/>
                </a:lnTo>
                <a:lnTo>
                  <a:pt x="997" y="2183"/>
                </a:lnTo>
                <a:lnTo>
                  <a:pt x="997" y="2245"/>
                </a:lnTo>
                <a:lnTo>
                  <a:pt x="982" y="2245"/>
                </a:lnTo>
                <a:lnTo>
                  <a:pt x="982" y="2266"/>
                </a:lnTo>
                <a:lnTo>
                  <a:pt x="997" y="2266"/>
                </a:lnTo>
                <a:lnTo>
                  <a:pt x="982" y="2309"/>
                </a:lnTo>
                <a:lnTo>
                  <a:pt x="937" y="2309"/>
                </a:lnTo>
                <a:lnTo>
                  <a:pt x="893" y="2288"/>
                </a:lnTo>
                <a:lnTo>
                  <a:pt x="893" y="2331"/>
                </a:lnTo>
                <a:lnTo>
                  <a:pt x="878" y="2331"/>
                </a:lnTo>
                <a:lnTo>
                  <a:pt x="791" y="2350"/>
                </a:lnTo>
                <a:lnTo>
                  <a:pt x="761" y="2331"/>
                </a:lnTo>
                <a:lnTo>
                  <a:pt x="761" y="2309"/>
                </a:lnTo>
                <a:lnTo>
                  <a:pt x="746" y="2331"/>
                </a:lnTo>
                <a:lnTo>
                  <a:pt x="704" y="2350"/>
                </a:lnTo>
                <a:lnTo>
                  <a:pt x="688" y="2350"/>
                </a:lnTo>
                <a:lnTo>
                  <a:pt x="673" y="2371"/>
                </a:lnTo>
                <a:lnTo>
                  <a:pt x="660" y="2371"/>
                </a:lnTo>
                <a:lnTo>
                  <a:pt x="630" y="2414"/>
                </a:lnTo>
                <a:lnTo>
                  <a:pt x="630" y="2435"/>
                </a:lnTo>
                <a:lnTo>
                  <a:pt x="557" y="2435"/>
                </a:lnTo>
                <a:lnTo>
                  <a:pt x="557" y="2393"/>
                </a:lnTo>
                <a:lnTo>
                  <a:pt x="542" y="2350"/>
                </a:lnTo>
                <a:lnTo>
                  <a:pt x="513" y="2371"/>
                </a:lnTo>
                <a:lnTo>
                  <a:pt x="497" y="2371"/>
                </a:lnTo>
                <a:lnTo>
                  <a:pt x="497" y="2350"/>
                </a:lnTo>
                <a:lnTo>
                  <a:pt x="483" y="2350"/>
                </a:lnTo>
                <a:lnTo>
                  <a:pt x="469" y="2371"/>
                </a:lnTo>
                <a:lnTo>
                  <a:pt x="425" y="2393"/>
                </a:lnTo>
                <a:lnTo>
                  <a:pt x="411" y="2371"/>
                </a:lnTo>
                <a:lnTo>
                  <a:pt x="395" y="2371"/>
                </a:lnTo>
                <a:lnTo>
                  <a:pt x="381" y="2350"/>
                </a:lnTo>
                <a:lnTo>
                  <a:pt x="381" y="2331"/>
                </a:lnTo>
                <a:lnTo>
                  <a:pt x="395" y="2331"/>
                </a:lnTo>
                <a:lnTo>
                  <a:pt x="366" y="2288"/>
                </a:lnTo>
                <a:lnTo>
                  <a:pt x="336" y="2225"/>
                </a:lnTo>
                <a:lnTo>
                  <a:pt x="366" y="2202"/>
                </a:lnTo>
                <a:lnTo>
                  <a:pt x="366" y="2183"/>
                </a:lnTo>
                <a:lnTo>
                  <a:pt x="336" y="2160"/>
                </a:lnTo>
                <a:lnTo>
                  <a:pt x="336" y="2140"/>
                </a:lnTo>
                <a:lnTo>
                  <a:pt x="352" y="2098"/>
                </a:lnTo>
                <a:lnTo>
                  <a:pt x="352" y="2074"/>
                </a:lnTo>
                <a:lnTo>
                  <a:pt x="336" y="2074"/>
                </a:lnTo>
                <a:lnTo>
                  <a:pt x="336" y="2053"/>
                </a:lnTo>
                <a:lnTo>
                  <a:pt x="352" y="2033"/>
                </a:lnTo>
                <a:lnTo>
                  <a:pt x="381" y="2011"/>
                </a:lnTo>
                <a:lnTo>
                  <a:pt x="395" y="2011"/>
                </a:lnTo>
                <a:lnTo>
                  <a:pt x="425" y="1969"/>
                </a:lnTo>
                <a:lnTo>
                  <a:pt x="411" y="1928"/>
                </a:lnTo>
                <a:lnTo>
                  <a:pt x="381" y="1884"/>
                </a:lnTo>
                <a:lnTo>
                  <a:pt x="366" y="1842"/>
                </a:lnTo>
                <a:lnTo>
                  <a:pt x="366" y="1821"/>
                </a:lnTo>
                <a:lnTo>
                  <a:pt x="336" y="1821"/>
                </a:lnTo>
                <a:lnTo>
                  <a:pt x="322" y="1842"/>
                </a:lnTo>
                <a:lnTo>
                  <a:pt x="307" y="1821"/>
                </a:lnTo>
                <a:lnTo>
                  <a:pt x="279" y="1799"/>
                </a:lnTo>
                <a:lnTo>
                  <a:pt x="220" y="1799"/>
                </a:lnTo>
                <a:lnTo>
                  <a:pt x="220" y="1778"/>
                </a:lnTo>
                <a:lnTo>
                  <a:pt x="205" y="1778"/>
                </a:lnTo>
                <a:lnTo>
                  <a:pt x="175" y="1737"/>
                </a:lnTo>
                <a:lnTo>
                  <a:pt x="132" y="1716"/>
                </a:lnTo>
                <a:lnTo>
                  <a:pt x="132" y="1695"/>
                </a:lnTo>
                <a:lnTo>
                  <a:pt x="73" y="1651"/>
                </a:lnTo>
                <a:lnTo>
                  <a:pt x="59" y="1651"/>
                </a:lnTo>
                <a:lnTo>
                  <a:pt x="59" y="1611"/>
                </a:lnTo>
                <a:lnTo>
                  <a:pt x="43" y="1611"/>
                </a:lnTo>
                <a:lnTo>
                  <a:pt x="29" y="1566"/>
                </a:lnTo>
                <a:lnTo>
                  <a:pt x="29" y="1546"/>
                </a:lnTo>
                <a:lnTo>
                  <a:pt x="0" y="1505"/>
                </a:lnTo>
                <a:lnTo>
                  <a:pt x="0" y="1484"/>
                </a:lnTo>
                <a:lnTo>
                  <a:pt x="14" y="1460"/>
                </a:lnTo>
                <a:lnTo>
                  <a:pt x="0" y="1460"/>
                </a:lnTo>
                <a:lnTo>
                  <a:pt x="14" y="1440"/>
                </a:lnTo>
                <a:lnTo>
                  <a:pt x="0" y="1440"/>
                </a:lnTo>
                <a:lnTo>
                  <a:pt x="0" y="1419"/>
                </a:lnTo>
                <a:lnTo>
                  <a:pt x="14" y="1419"/>
                </a:lnTo>
                <a:lnTo>
                  <a:pt x="29" y="1396"/>
                </a:lnTo>
                <a:lnTo>
                  <a:pt x="0" y="1396"/>
                </a:lnTo>
                <a:lnTo>
                  <a:pt x="14" y="1354"/>
                </a:lnTo>
                <a:lnTo>
                  <a:pt x="59" y="1334"/>
                </a:lnTo>
                <a:lnTo>
                  <a:pt x="43" y="1313"/>
                </a:lnTo>
                <a:lnTo>
                  <a:pt x="14" y="1313"/>
                </a:lnTo>
                <a:lnTo>
                  <a:pt x="14" y="1292"/>
                </a:lnTo>
                <a:lnTo>
                  <a:pt x="29" y="1270"/>
                </a:lnTo>
                <a:lnTo>
                  <a:pt x="29" y="1248"/>
                </a:lnTo>
                <a:lnTo>
                  <a:pt x="14" y="1229"/>
                </a:lnTo>
                <a:lnTo>
                  <a:pt x="14" y="1206"/>
                </a:lnTo>
                <a:lnTo>
                  <a:pt x="29" y="1185"/>
                </a:lnTo>
                <a:lnTo>
                  <a:pt x="43" y="1143"/>
                </a:lnTo>
                <a:lnTo>
                  <a:pt x="29" y="1123"/>
                </a:lnTo>
                <a:lnTo>
                  <a:pt x="48" y="1091"/>
                </a:lnTo>
                <a:lnTo>
                  <a:pt x="67" y="1051"/>
                </a:lnTo>
                <a:lnTo>
                  <a:pt x="104" y="1034"/>
                </a:lnTo>
                <a:lnTo>
                  <a:pt x="135" y="1024"/>
                </a:lnTo>
                <a:lnTo>
                  <a:pt x="161" y="1017"/>
                </a:lnTo>
                <a:lnTo>
                  <a:pt x="175" y="1017"/>
                </a:lnTo>
                <a:lnTo>
                  <a:pt x="205" y="1081"/>
                </a:lnTo>
                <a:lnTo>
                  <a:pt x="279" y="1185"/>
                </a:lnTo>
                <a:lnTo>
                  <a:pt x="322" y="1185"/>
                </a:lnTo>
                <a:lnTo>
                  <a:pt x="322" y="1164"/>
                </a:lnTo>
                <a:lnTo>
                  <a:pt x="336" y="1143"/>
                </a:lnTo>
                <a:lnTo>
                  <a:pt x="381" y="1143"/>
                </a:lnTo>
                <a:lnTo>
                  <a:pt x="453" y="1102"/>
                </a:lnTo>
                <a:lnTo>
                  <a:pt x="483" y="1102"/>
                </a:lnTo>
                <a:lnTo>
                  <a:pt x="497" y="1081"/>
                </a:lnTo>
                <a:lnTo>
                  <a:pt x="513" y="1039"/>
                </a:lnTo>
                <a:lnTo>
                  <a:pt x="513" y="1017"/>
                </a:lnTo>
                <a:lnTo>
                  <a:pt x="527" y="996"/>
                </a:lnTo>
                <a:lnTo>
                  <a:pt x="557" y="972"/>
                </a:lnTo>
                <a:lnTo>
                  <a:pt x="573" y="996"/>
                </a:lnTo>
                <a:lnTo>
                  <a:pt x="585" y="972"/>
                </a:lnTo>
                <a:lnTo>
                  <a:pt x="630" y="996"/>
                </a:lnTo>
                <a:lnTo>
                  <a:pt x="660" y="1060"/>
                </a:lnTo>
                <a:lnTo>
                  <a:pt x="660" y="1039"/>
                </a:lnTo>
                <a:lnTo>
                  <a:pt x="644" y="1017"/>
                </a:lnTo>
                <a:lnTo>
                  <a:pt x="644" y="996"/>
                </a:lnTo>
                <a:lnTo>
                  <a:pt x="660" y="972"/>
                </a:lnTo>
                <a:lnTo>
                  <a:pt x="673" y="972"/>
                </a:lnTo>
                <a:lnTo>
                  <a:pt x="660" y="951"/>
                </a:lnTo>
                <a:lnTo>
                  <a:pt x="660" y="931"/>
                </a:lnTo>
                <a:lnTo>
                  <a:pt x="673" y="931"/>
                </a:lnTo>
                <a:lnTo>
                  <a:pt x="673" y="910"/>
                </a:lnTo>
                <a:lnTo>
                  <a:pt x="688" y="910"/>
                </a:lnTo>
                <a:lnTo>
                  <a:pt x="688" y="846"/>
                </a:lnTo>
                <a:lnTo>
                  <a:pt x="673" y="805"/>
                </a:lnTo>
                <a:lnTo>
                  <a:pt x="673" y="720"/>
                </a:lnTo>
                <a:lnTo>
                  <a:pt x="630" y="720"/>
                </a:lnTo>
                <a:lnTo>
                  <a:pt x="630" y="614"/>
                </a:lnTo>
                <a:lnTo>
                  <a:pt x="644" y="572"/>
                </a:lnTo>
                <a:lnTo>
                  <a:pt x="644" y="530"/>
                </a:lnTo>
                <a:lnTo>
                  <a:pt x="585" y="530"/>
                </a:lnTo>
                <a:lnTo>
                  <a:pt x="600" y="510"/>
                </a:lnTo>
                <a:lnTo>
                  <a:pt x="630" y="488"/>
                </a:lnTo>
                <a:lnTo>
                  <a:pt x="630" y="466"/>
                </a:lnTo>
                <a:lnTo>
                  <a:pt x="616" y="445"/>
                </a:lnTo>
                <a:lnTo>
                  <a:pt x="600" y="445"/>
                </a:lnTo>
                <a:lnTo>
                  <a:pt x="573" y="402"/>
                </a:lnTo>
                <a:lnTo>
                  <a:pt x="573" y="381"/>
                </a:lnTo>
                <a:lnTo>
                  <a:pt x="557" y="358"/>
                </a:lnTo>
                <a:lnTo>
                  <a:pt x="527" y="358"/>
                </a:lnTo>
                <a:lnTo>
                  <a:pt x="527" y="275"/>
                </a:lnTo>
                <a:lnTo>
                  <a:pt x="542" y="275"/>
                </a:lnTo>
                <a:lnTo>
                  <a:pt x="557" y="254"/>
                </a:lnTo>
                <a:lnTo>
                  <a:pt x="542" y="254"/>
                </a:lnTo>
                <a:lnTo>
                  <a:pt x="557" y="233"/>
                </a:lnTo>
                <a:lnTo>
                  <a:pt x="557" y="211"/>
                </a:lnTo>
                <a:lnTo>
                  <a:pt x="585" y="233"/>
                </a:lnTo>
                <a:lnTo>
                  <a:pt x="585" y="211"/>
                </a:lnTo>
                <a:lnTo>
                  <a:pt x="573" y="211"/>
                </a:lnTo>
                <a:lnTo>
                  <a:pt x="573" y="168"/>
                </a:lnTo>
                <a:lnTo>
                  <a:pt x="542" y="168"/>
                </a:lnTo>
                <a:lnTo>
                  <a:pt x="527" y="147"/>
                </a:lnTo>
                <a:lnTo>
                  <a:pt x="483" y="147"/>
                </a:lnTo>
                <a:lnTo>
                  <a:pt x="497" y="127"/>
                </a:lnTo>
                <a:lnTo>
                  <a:pt x="469" y="106"/>
                </a:lnTo>
                <a:lnTo>
                  <a:pt x="453" y="106"/>
                </a:lnTo>
                <a:lnTo>
                  <a:pt x="453" y="85"/>
                </a:lnTo>
                <a:lnTo>
                  <a:pt x="439" y="85"/>
                </a:lnTo>
                <a:lnTo>
                  <a:pt x="439" y="63"/>
                </a:lnTo>
                <a:lnTo>
                  <a:pt x="366" y="63"/>
                </a:lnTo>
                <a:lnTo>
                  <a:pt x="366" y="85"/>
                </a:lnTo>
                <a:lnTo>
                  <a:pt x="352" y="85"/>
                </a:lnTo>
                <a:lnTo>
                  <a:pt x="352" y="63"/>
                </a:lnTo>
                <a:lnTo>
                  <a:pt x="336" y="63"/>
                </a:lnTo>
                <a:lnTo>
                  <a:pt x="336" y="42"/>
                </a:lnTo>
                <a:lnTo>
                  <a:pt x="307" y="0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7153275" y="2689733"/>
            <a:ext cx="1035050" cy="2108200"/>
          </a:xfrm>
          <a:custGeom>
            <a:avLst/>
            <a:gdLst/>
            <a:ahLst/>
            <a:cxnLst>
              <a:cxn ang="0">
                <a:pos x="29" y="3600"/>
              </a:cxn>
              <a:cxn ang="0">
                <a:pos x="58" y="3475"/>
              </a:cxn>
              <a:cxn ang="0">
                <a:pos x="88" y="3411"/>
              </a:cxn>
              <a:cxn ang="0">
                <a:pos x="131" y="3327"/>
              </a:cxn>
              <a:cxn ang="0">
                <a:pos x="161" y="3221"/>
              </a:cxn>
              <a:cxn ang="0">
                <a:pos x="191" y="3198"/>
              </a:cxn>
              <a:cxn ang="0">
                <a:pos x="174" y="3158"/>
              </a:cxn>
              <a:cxn ang="0">
                <a:pos x="161" y="3094"/>
              </a:cxn>
              <a:cxn ang="0">
                <a:pos x="146" y="3029"/>
              </a:cxn>
              <a:cxn ang="0">
                <a:pos x="116" y="2881"/>
              </a:cxn>
              <a:cxn ang="0">
                <a:pos x="131" y="2733"/>
              </a:cxn>
              <a:cxn ang="0">
                <a:pos x="102" y="2521"/>
              </a:cxn>
              <a:cxn ang="0">
                <a:pos x="44" y="2269"/>
              </a:cxn>
              <a:cxn ang="0">
                <a:pos x="13" y="2140"/>
              </a:cxn>
              <a:cxn ang="0">
                <a:pos x="88" y="2057"/>
              </a:cxn>
              <a:cxn ang="0">
                <a:pos x="102" y="2119"/>
              </a:cxn>
              <a:cxn ang="0">
                <a:pos x="102" y="2035"/>
              </a:cxn>
              <a:cxn ang="0">
                <a:pos x="247" y="2013"/>
              </a:cxn>
              <a:cxn ang="0">
                <a:pos x="292" y="1949"/>
              </a:cxn>
              <a:cxn ang="0">
                <a:pos x="322" y="1906"/>
              </a:cxn>
              <a:cxn ang="0">
                <a:pos x="366" y="1843"/>
              </a:cxn>
              <a:cxn ang="0">
                <a:pos x="395" y="1778"/>
              </a:cxn>
              <a:cxn ang="0">
                <a:pos x="395" y="1716"/>
              </a:cxn>
              <a:cxn ang="0">
                <a:pos x="395" y="1570"/>
              </a:cxn>
              <a:cxn ang="0">
                <a:pos x="424" y="1484"/>
              </a:cxn>
              <a:cxn ang="0">
                <a:pos x="454" y="1443"/>
              </a:cxn>
              <a:cxn ang="0">
                <a:pos x="424" y="1334"/>
              </a:cxn>
              <a:cxn ang="0">
                <a:pos x="395" y="1292"/>
              </a:cxn>
              <a:cxn ang="0">
                <a:pos x="366" y="1250"/>
              </a:cxn>
              <a:cxn ang="0">
                <a:pos x="335" y="1167"/>
              </a:cxn>
              <a:cxn ang="0">
                <a:pos x="306" y="976"/>
              </a:cxn>
              <a:cxn ang="0">
                <a:pos x="351" y="934"/>
              </a:cxn>
              <a:cxn ang="0">
                <a:pos x="381" y="976"/>
              </a:cxn>
              <a:cxn ang="0">
                <a:pos x="410" y="869"/>
              </a:cxn>
              <a:cxn ang="0">
                <a:pos x="454" y="826"/>
              </a:cxn>
              <a:cxn ang="0">
                <a:pos x="410" y="764"/>
              </a:cxn>
              <a:cxn ang="0">
                <a:pos x="437" y="720"/>
              </a:cxn>
              <a:cxn ang="0">
                <a:pos x="482" y="657"/>
              </a:cxn>
              <a:cxn ang="0">
                <a:pos x="482" y="635"/>
              </a:cxn>
              <a:cxn ang="0">
                <a:pos x="498" y="593"/>
              </a:cxn>
              <a:cxn ang="0">
                <a:pos x="526" y="552"/>
              </a:cxn>
              <a:cxn ang="0">
                <a:pos x="584" y="531"/>
              </a:cxn>
              <a:cxn ang="0">
                <a:pos x="615" y="531"/>
              </a:cxn>
              <a:cxn ang="0">
                <a:pos x="659" y="635"/>
              </a:cxn>
              <a:cxn ang="0">
                <a:pos x="687" y="678"/>
              </a:cxn>
              <a:cxn ang="0">
                <a:pos x="716" y="635"/>
              </a:cxn>
              <a:cxn ang="0">
                <a:pos x="761" y="510"/>
              </a:cxn>
              <a:cxn ang="0">
                <a:pos x="805" y="487"/>
              </a:cxn>
              <a:cxn ang="0">
                <a:pos x="849" y="447"/>
              </a:cxn>
              <a:cxn ang="0">
                <a:pos x="849" y="382"/>
              </a:cxn>
              <a:cxn ang="0">
                <a:pos x="952" y="296"/>
              </a:cxn>
              <a:cxn ang="0">
                <a:pos x="1024" y="255"/>
              </a:cxn>
              <a:cxn ang="0">
                <a:pos x="1009" y="211"/>
              </a:cxn>
              <a:cxn ang="0">
                <a:pos x="1039" y="190"/>
              </a:cxn>
              <a:cxn ang="0">
                <a:pos x="1084" y="149"/>
              </a:cxn>
              <a:cxn ang="0">
                <a:pos x="1127" y="170"/>
              </a:cxn>
              <a:cxn ang="0">
                <a:pos x="1171" y="211"/>
              </a:cxn>
              <a:cxn ang="0">
                <a:pos x="1200" y="276"/>
              </a:cxn>
              <a:cxn ang="0">
                <a:pos x="1245" y="128"/>
              </a:cxn>
              <a:cxn ang="0">
                <a:pos x="1200" y="42"/>
              </a:cxn>
              <a:cxn ang="0">
                <a:pos x="1229" y="65"/>
              </a:cxn>
              <a:cxn ang="0">
                <a:pos x="1229" y="65"/>
              </a:cxn>
              <a:cxn ang="0">
                <a:pos x="1304" y="21"/>
              </a:cxn>
            </a:cxnLst>
            <a:rect l="0" t="0" r="r" b="b"/>
            <a:pathLst>
              <a:path w="1304" h="3666">
                <a:moveTo>
                  <a:pt x="13" y="3666"/>
                </a:moveTo>
                <a:lnTo>
                  <a:pt x="13" y="3621"/>
                </a:lnTo>
                <a:lnTo>
                  <a:pt x="29" y="3600"/>
                </a:lnTo>
                <a:lnTo>
                  <a:pt x="29" y="3538"/>
                </a:lnTo>
                <a:lnTo>
                  <a:pt x="58" y="3517"/>
                </a:lnTo>
                <a:lnTo>
                  <a:pt x="58" y="3475"/>
                </a:lnTo>
                <a:lnTo>
                  <a:pt x="73" y="3454"/>
                </a:lnTo>
                <a:lnTo>
                  <a:pt x="88" y="3454"/>
                </a:lnTo>
                <a:lnTo>
                  <a:pt x="88" y="3411"/>
                </a:lnTo>
                <a:lnTo>
                  <a:pt x="102" y="3389"/>
                </a:lnTo>
                <a:lnTo>
                  <a:pt x="131" y="3389"/>
                </a:lnTo>
                <a:lnTo>
                  <a:pt x="131" y="3327"/>
                </a:lnTo>
                <a:lnTo>
                  <a:pt x="146" y="3284"/>
                </a:lnTo>
                <a:lnTo>
                  <a:pt x="161" y="3263"/>
                </a:lnTo>
                <a:lnTo>
                  <a:pt x="161" y="3221"/>
                </a:lnTo>
                <a:lnTo>
                  <a:pt x="204" y="3221"/>
                </a:lnTo>
                <a:lnTo>
                  <a:pt x="204" y="3198"/>
                </a:lnTo>
                <a:lnTo>
                  <a:pt x="191" y="3198"/>
                </a:lnTo>
                <a:lnTo>
                  <a:pt x="191" y="3177"/>
                </a:lnTo>
                <a:lnTo>
                  <a:pt x="174" y="3177"/>
                </a:lnTo>
                <a:lnTo>
                  <a:pt x="174" y="3158"/>
                </a:lnTo>
                <a:lnTo>
                  <a:pt x="146" y="3115"/>
                </a:lnTo>
                <a:lnTo>
                  <a:pt x="146" y="3094"/>
                </a:lnTo>
                <a:lnTo>
                  <a:pt x="161" y="3094"/>
                </a:lnTo>
                <a:lnTo>
                  <a:pt x="161" y="3072"/>
                </a:lnTo>
                <a:lnTo>
                  <a:pt x="146" y="3072"/>
                </a:lnTo>
                <a:lnTo>
                  <a:pt x="146" y="3029"/>
                </a:lnTo>
                <a:lnTo>
                  <a:pt x="131" y="3051"/>
                </a:lnTo>
                <a:lnTo>
                  <a:pt x="116" y="3007"/>
                </a:lnTo>
                <a:lnTo>
                  <a:pt x="116" y="2881"/>
                </a:lnTo>
                <a:lnTo>
                  <a:pt x="131" y="2881"/>
                </a:lnTo>
                <a:lnTo>
                  <a:pt x="146" y="2818"/>
                </a:lnTo>
                <a:lnTo>
                  <a:pt x="131" y="2733"/>
                </a:lnTo>
                <a:lnTo>
                  <a:pt x="116" y="2671"/>
                </a:lnTo>
                <a:lnTo>
                  <a:pt x="102" y="2563"/>
                </a:lnTo>
                <a:lnTo>
                  <a:pt x="102" y="2521"/>
                </a:lnTo>
                <a:lnTo>
                  <a:pt x="88" y="2478"/>
                </a:lnTo>
                <a:lnTo>
                  <a:pt x="88" y="2457"/>
                </a:lnTo>
                <a:lnTo>
                  <a:pt x="44" y="2269"/>
                </a:lnTo>
                <a:lnTo>
                  <a:pt x="0" y="2183"/>
                </a:lnTo>
                <a:lnTo>
                  <a:pt x="29" y="2163"/>
                </a:lnTo>
                <a:lnTo>
                  <a:pt x="13" y="2140"/>
                </a:lnTo>
                <a:lnTo>
                  <a:pt x="58" y="2119"/>
                </a:lnTo>
                <a:lnTo>
                  <a:pt x="73" y="2075"/>
                </a:lnTo>
                <a:lnTo>
                  <a:pt x="88" y="2057"/>
                </a:lnTo>
                <a:lnTo>
                  <a:pt x="102" y="2057"/>
                </a:lnTo>
                <a:lnTo>
                  <a:pt x="88" y="2098"/>
                </a:lnTo>
                <a:lnTo>
                  <a:pt x="102" y="2119"/>
                </a:lnTo>
                <a:lnTo>
                  <a:pt x="116" y="2098"/>
                </a:lnTo>
                <a:lnTo>
                  <a:pt x="116" y="2075"/>
                </a:lnTo>
                <a:lnTo>
                  <a:pt x="102" y="2035"/>
                </a:lnTo>
                <a:lnTo>
                  <a:pt x="146" y="2035"/>
                </a:lnTo>
                <a:lnTo>
                  <a:pt x="204" y="2013"/>
                </a:lnTo>
                <a:lnTo>
                  <a:pt x="247" y="2013"/>
                </a:lnTo>
                <a:lnTo>
                  <a:pt x="263" y="1992"/>
                </a:lnTo>
                <a:lnTo>
                  <a:pt x="292" y="1970"/>
                </a:lnTo>
                <a:lnTo>
                  <a:pt x="292" y="1949"/>
                </a:lnTo>
                <a:lnTo>
                  <a:pt x="306" y="1949"/>
                </a:lnTo>
                <a:lnTo>
                  <a:pt x="306" y="1928"/>
                </a:lnTo>
                <a:lnTo>
                  <a:pt x="322" y="1906"/>
                </a:lnTo>
                <a:lnTo>
                  <a:pt x="335" y="1906"/>
                </a:lnTo>
                <a:lnTo>
                  <a:pt x="366" y="1884"/>
                </a:lnTo>
                <a:lnTo>
                  <a:pt x="366" y="1843"/>
                </a:lnTo>
                <a:lnTo>
                  <a:pt x="381" y="1843"/>
                </a:lnTo>
                <a:lnTo>
                  <a:pt x="381" y="1822"/>
                </a:lnTo>
                <a:lnTo>
                  <a:pt x="395" y="1778"/>
                </a:lnTo>
                <a:lnTo>
                  <a:pt x="410" y="1778"/>
                </a:lnTo>
                <a:lnTo>
                  <a:pt x="410" y="1716"/>
                </a:lnTo>
                <a:lnTo>
                  <a:pt x="395" y="1716"/>
                </a:lnTo>
                <a:lnTo>
                  <a:pt x="395" y="1695"/>
                </a:lnTo>
                <a:lnTo>
                  <a:pt x="366" y="1654"/>
                </a:lnTo>
                <a:lnTo>
                  <a:pt x="395" y="1570"/>
                </a:lnTo>
                <a:lnTo>
                  <a:pt x="395" y="1505"/>
                </a:lnTo>
                <a:lnTo>
                  <a:pt x="410" y="1505"/>
                </a:lnTo>
                <a:lnTo>
                  <a:pt x="424" y="1484"/>
                </a:lnTo>
                <a:lnTo>
                  <a:pt x="410" y="1461"/>
                </a:lnTo>
                <a:lnTo>
                  <a:pt x="424" y="1443"/>
                </a:lnTo>
                <a:lnTo>
                  <a:pt x="454" y="1443"/>
                </a:lnTo>
                <a:lnTo>
                  <a:pt x="437" y="1419"/>
                </a:lnTo>
                <a:lnTo>
                  <a:pt x="437" y="1377"/>
                </a:lnTo>
                <a:lnTo>
                  <a:pt x="424" y="1334"/>
                </a:lnTo>
                <a:lnTo>
                  <a:pt x="424" y="1271"/>
                </a:lnTo>
                <a:lnTo>
                  <a:pt x="410" y="1271"/>
                </a:lnTo>
                <a:lnTo>
                  <a:pt x="395" y="1292"/>
                </a:lnTo>
                <a:lnTo>
                  <a:pt x="381" y="1271"/>
                </a:lnTo>
                <a:lnTo>
                  <a:pt x="366" y="1271"/>
                </a:lnTo>
                <a:lnTo>
                  <a:pt x="366" y="1250"/>
                </a:lnTo>
                <a:lnTo>
                  <a:pt x="351" y="1250"/>
                </a:lnTo>
                <a:lnTo>
                  <a:pt x="351" y="1207"/>
                </a:lnTo>
                <a:lnTo>
                  <a:pt x="335" y="1167"/>
                </a:lnTo>
                <a:lnTo>
                  <a:pt x="335" y="1038"/>
                </a:lnTo>
                <a:lnTo>
                  <a:pt x="351" y="996"/>
                </a:lnTo>
                <a:lnTo>
                  <a:pt x="306" y="976"/>
                </a:lnTo>
                <a:lnTo>
                  <a:pt x="306" y="910"/>
                </a:lnTo>
                <a:lnTo>
                  <a:pt x="322" y="910"/>
                </a:lnTo>
                <a:lnTo>
                  <a:pt x="351" y="934"/>
                </a:lnTo>
                <a:lnTo>
                  <a:pt x="351" y="976"/>
                </a:lnTo>
                <a:lnTo>
                  <a:pt x="366" y="996"/>
                </a:lnTo>
                <a:lnTo>
                  <a:pt x="381" y="976"/>
                </a:lnTo>
                <a:lnTo>
                  <a:pt x="381" y="934"/>
                </a:lnTo>
                <a:lnTo>
                  <a:pt x="410" y="934"/>
                </a:lnTo>
                <a:lnTo>
                  <a:pt x="410" y="869"/>
                </a:lnTo>
                <a:lnTo>
                  <a:pt x="437" y="869"/>
                </a:lnTo>
                <a:lnTo>
                  <a:pt x="437" y="847"/>
                </a:lnTo>
                <a:lnTo>
                  <a:pt x="454" y="826"/>
                </a:lnTo>
                <a:lnTo>
                  <a:pt x="424" y="783"/>
                </a:lnTo>
                <a:lnTo>
                  <a:pt x="395" y="764"/>
                </a:lnTo>
                <a:lnTo>
                  <a:pt x="410" y="764"/>
                </a:lnTo>
                <a:lnTo>
                  <a:pt x="410" y="743"/>
                </a:lnTo>
                <a:lnTo>
                  <a:pt x="437" y="743"/>
                </a:lnTo>
                <a:lnTo>
                  <a:pt x="437" y="720"/>
                </a:lnTo>
                <a:lnTo>
                  <a:pt x="468" y="720"/>
                </a:lnTo>
                <a:lnTo>
                  <a:pt x="482" y="699"/>
                </a:lnTo>
                <a:lnTo>
                  <a:pt x="482" y="657"/>
                </a:lnTo>
                <a:lnTo>
                  <a:pt x="498" y="657"/>
                </a:lnTo>
                <a:lnTo>
                  <a:pt x="498" y="635"/>
                </a:lnTo>
                <a:lnTo>
                  <a:pt x="482" y="635"/>
                </a:lnTo>
                <a:lnTo>
                  <a:pt x="482" y="614"/>
                </a:lnTo>
                <a:lnTo>
                  <a:pt x="498" y="614"/>
                </a:lnTo>
                <a:lnTo>
                  <a:pt x="498" y="593"/>
                </a:lnTo>
                <a:lnTo>
                  <a:pt x="513" y="593"/>
                </a:lnTo>
                <a:lnTo>
                  <a:pt x="513" y="573"/>
                </a:lnTo>
                <a:lnTo>
                  <a:pt x="526" y="552"/>
                </a:lnTo>
                <a:lnTo>
                  <a:pt x="570" y="552"/>
                </a:lnTo>
                <a:lnTo>
                  <a:pt x="570" y="531"/>
                </a:lnTo>
                <a:lnTo>
                  <a:pt x="584" y="531"/>
                </a:lnTo>
                <a:lnTo>
                  <a:pt x="600" y="552"/>
                </a:lnTo>
                <a:lnTo>
                  <a:pt x="600" y="531"/>
                </a:lnTo>
                <a:lnTo>
                  <a:pt x="615" y="531"/>
                </a:lnTo>
                <a:lnTo>
                  <a:pt x="615" y="552"/>
                </a:lnTo>
                <a:lnTo>
                  <a:pt x="659" y="614"/>
                </a:lnTo>
                <a:lnTo>
                  <a:pt x="659" y="635"/>
                </a:lnTo>
                <a:lnTo>
                  <a:pt x="673" y="657"/>
                </a:lnTo>
                <a:lnTo>
                  <a:pt x="687" y="657"/>
                </a:lnTo>
                <a:lnTo>
                  <a:pt x="687" y="678"/>
                </a:lnTo>
                <a:lnTo>
                  <a:pt x="703" y="678"/>
                </a:lnTo>
                <a:lnTo>
                  <a:pt x="703" y="635"/>
                </a:lnTo>
                <a:lnTo>
                  <a:pt x="716" y="635"/>
                </a:lnTo>
                <a:lnTo>
                  <a:pt x="747" y="573"/>
                </a:lnTo>
                <a:lnTo>
                  <a:pt x="761" y="552"/>
                </a:lnTo>
                <a:lnTo>
                  <a:pt x="761" y="510"/>
                </a:lnTo>
                <a:lnTo>
                  <a:pt x="792" y="510"/>
                </a:lnTo>
                <a:lnTo>
                  <a:pt x="792" y="468"/>
                </a:lnTo>
                <a:lnTo>
                  <a:pt x="805" y="487"/>
                </a:lnTo>
                <a:lnTo>
                  <a:pt x="805" y="468"/>
                </a:lnTo>
                <a:lnTo>
                  <a:pt x="834" y="468"/>
                </a:lnTo>
                <a:lnTo>
                  <a:pt x="849" y="447"/>
                </a:lnTo>
                <a:lnTo>
                  <a:pt x="834" y="402"/>
                </a:lnTo>
                <a:lnTo>
                  <a:pt x="834" y="382"/>
                </a:lnTo>
                <a:lnTo>
                  <a:pt x="849" y="382"/>
                </a:lnTo>
                <a:lnTo>
                  <a:pt x="849" y="320"/>
                </a:lnTo>
                <a:lnTo>
                  <a:pt x="907" y="320"/>
                </a:lnTo>
                <a:lnTo>
                  <a:pt x="952" y="296"/>
                </a:lnTo>
                <a:lnTo>
                  <a:pt x="966" y="276"/>
                </a:lnTo>
                <a:lnTo>
                  <a:pt x="1009" y="276"/>
                </a:lnTo>
                <a:lnTo>
                  <a:pt x="1024" y="255"/>
                </a:lnTo>
                <a:lnTo>
                  <a:pt x="1024" y="232"/>
                </a:lnTo>
                <a:lnTo>
                  <a:pt x="1009" y="232"/>
                </a:lnTo>
                <a:lnTo>
                  <a:pt x="1009" y="211"/>
                </a:lnTo>
                <a:lnTo>
                  <a:pt x="1024" y="211"/>
                </a:lnTo>
                <a:lnTo>
                  <a:pt x="1024" y="190"/>
                </a:lnTo>
                <a:lnTo>
                  <a:pt x="1039" y="190"/>
                </a:lnTo>
                <a:lnTo>
                  <a:pt x="1054" y="170"/>
                </a:lnTo>
                <a:lnTo>
                  <a:pt x="1054" y="149"/>
                </a:lnTo>
                <a:lnTo>
                  <a:pt x="1084" y="149"/>
                </a:lnTo>
                <a:lnTo>
                  <a:pt x="1084" y="128"/>
                </a:lnTo>
                <a:lnTo>
                  <a:pt x="1113" y="149"/>
                </a:lnTo>
                <a:lnTo>
                  <a:pt x="1127" y="170"/>
                </a:lnTo>
                <a:lnTo>
                  <a:pt x="1113" y="190"/>
                </a:lnTo>
                <a:lnTo>
                  <a:pt x="1127" y="190"/>
                </a:lnTo>
                <a:lnTo>
                  <a:pt x="1171" y="211"/>
                </a:lnTo>
                <a:lnTo>
                  <a:pt x="1185" y="211"/>
                </a:lnTo>
                <a:lnTo>
                  <a:pt x="1185" y="255"/>
                </a:lnTo>
                <a:lnTo>
                  <a:pt x="1200" y="276"/>
                </a:lnTo>
                <a:lnTo>
                  <a:pt x="1216" y="232"/>
                </a:lnTo>
                <a:lnTo>
                  <a:pt x="1229" y="170"/>
                </a:lnTo>
                <a:lnTo>
                  <a:pt x="1245" y="128"/>
                </a:lnTo>
                <a:lnTo>
                  <a:pt x="1185" y="65"/>
                </a:lnTo>
                <a:lnTo>
                  <a:pt x="1185" y="42"/>
                </a:lnTo>
                <a:lnTo>
                  <a:pt x="1200" y="42"/>
                </a:lnTo>
                <a:lnTo>
                  <a:pt x="1200" y="21"/>
                </a:lnTo>
                <a:lnTo>
                  <a:pt x="1216" y="21"/>
                </a:lnTo>
                <a:lnTo>
                  <a:pt x="1229" y="65"/>
                </a:lnTo>
                <a:lnTo>
                  <a:pt x="1245" y="42"/>
                </a:lnTo>
                <a:lnTo>
                  <a:pt x="1260" y="42"/>
                </a:lnTo>
                <a:lnTo>
                  <a:pt x="1229" y="65"/>
                </a:lnTo>
                <a:lnTo>
                  <a:pt x="1273" y="84"/>
                </a:lnTo>
                <a:lnTo>
                  <a:pt x="1273" y="42"/>
                </a:lnTo>
                <a:lnTo>
                  <a:pt x="1304" y="21"/>
                </a:lnTo>
                <a:lnTo>
                  <a:pt x="1304" y="0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3652838" y="4369308"/>
            <a:ext cx="2533650" cy="768350"/>
          </a:xfrm>
          <a:custGeom>
            <a:avLst/>
            <a:gdLst/>
            <a:ahLst/>
            <a:cxnLst>
              <a:cxn ang="0">
                <a:pos x="3178" y="1269"/>
              </a:cxn>
              <a:cxn ang="0">
                <a:pos x="3149" y="1166"/>
              </a:cxn>
              <a:cxn ang="0">
                <a:pos x="3164" y="1079"/>
              </a:cxn>
              <a:cxn ang="0">
                <a:pos x="3075" y="932"/>
              </a:cxn>
              <a:cxn ang="0">
                <a:pos x="3104" y="742"/>
              </a:cxn>
              <a:cxn ang="0">
                <a:pos x="3134" y="593"/>
              </a:cxn>
              <a:cxn ang="0">
                <a:pos x="3031" y="360"/>
              </a:cxn>
              <a:cxn ang="0">
                <a:pos x="2900" y="274"/>
              </a:cxn>
              <a:cxn ang="0">
                <a:pos x="2840" y="234"/>
              </a:cxn>
              <a:cxn ang="0">
                <a:pos x="2650" y="297"/>
              </a:cxn>
              <a:cxn ang="0">
                <a:pos x="2563" y="360"/>
              </a:cxn>
              <a:cxn ang="0">
                <a:pos x="2447" y="274"/>
              </a:cxn>
              <a:cxn ang="0">
                <a:pos x="2402" y="318"/>
              </a:cxn>
              <a:cxn ang="0">
                <a:pos x="2343" y="360"/>
              </a:cxn>
              <a:cxn ang="0">
                <a:pos x="2284" y="382"/>
              </a:cxn>
              <a:cxn ang="0">
                <a:pos x="2269" y="297"/>
              </a:cxn>
              <a:cxn ang="0">
                <a:pos x="2109" y="274"/>
              </a:cxn>
              <a:cxn ang="0">
                <a:pos x="2035" y="148"/>
              </a:cxn>
              <a:cxn ang="0">
                <a:pos x="1932" y="234"/>
              </a:cxn>
              <a:cxn ang="0">
                <a:pos x="1801" y="360"/>
              </a:cxn>
              <a:cxn ang="0">
                <a:pos x="1713" y="530"/>
              </a:cxn>
              <a:cxn ang="0">
                <a:pos x="1640" y="572"/>
              </a:cxn>
              <a:cxn ang="0">
                <a:pos x="1553" y="614"/>
              </a:cxn>
              <a:cxn ang="0">
                <a:pos x="1509" y="551"/>
              </a:cxn>
              <a:cxn ang="0">
                <a:pos x="1478" y="424"/>
              </a:cxn>
              <a:cxn ang="0">
                <a:pos x="1420" y="403"/>
              </a:cxn>
              <a:cxn ang="0">
                <a:pos x="1375" y="274"/>
              </a:cxn>
              <a:cxn ang="0">
                <a:pos x="1274" y="212"/>
              </a:cxn>
              <a:cxn ang="0">
                <a:pos x="1010" y="148"/>
              </a:cxn>
              <a:cxn ang="0">
                <a:pos x="892" y="105"/>
              </a:cxn>
              <a:cxn ang="0">
                <a:pos x="819" y="105"/>
              </a:cxn>
              <a:cxn ang="0">
                <a:pos x="790" y="234"/>
              </a:cxn>
              <a:cxn ang="0">
                <a:pos x="628" y="297"/>
              </a:cxn>
              <a:cxn ang="0">
                <a:pos x="481" y="253"/>
              </a:cxn>
              <a:cxn ang="0">
                <a:pos x="395" y="212"/>
              </a:cxn>
              <a:cxn ang="0">
                <a:pos x="321" y="148"/>
              </a:cxn>
              <a:cxn ang="0">
                <a:pos x="234" y="127"/>
              </a:cxn>
              <a:cxn ang="0">
                <a:pos x="189" y="105"/>
              </a:cxn>
              <a:cxn ang="0">
                <a:pos x="102" y="0"/>
              </a:cxn>
              <a:cxn ang="0">
                <a:pos x="14" y="42"/>
              </a:cxn>
              <a:cxn ang="0">
                <a:pos x="28" y="105"/>
              </a:cxn>
              <a:cxn ang="0">
                <a:pos x="117" y="253"/>
              </a:cxn>
              <a:cxn ang="0">
                <a:pos x="131" y="274"/>
              </a:cxn>
              <a:cxn ang="0">
                <a:pos x="87" y="382"/>
              </a:cxn>
              <a:cxn ang="0">
                <a:pos x="175" y="551"/>
              </a:cxn>
              <a:cxn ang="0">
                <a:pos x="234" y="655"/>
              </a:cxn>
              <a:cxn ang="0">
                <a:pos x="336" y="868"/>
              </a:cxn>
              <a:cxn ang="0">
                <a:pos x="395" y="975"/>
              </a:cxn>
              <a:cxn ang="0">
                <a:pos x="321" y="996"/>
              </a:cxn>
              <a:cxn ang="0">
                <a:pos x="234" y="1079"/>
              </a:cxn>
              <a:cxn ang="0">
                <a:pos x="175" y="1058"/>
              </a:cxn>
              <a:cxn ang="0">
                <a:pos x="102" y="1079"/>
              </a:cxn>
              <a:cxn ang="0">
                <a:pos x="43" y="1209"/>
              </a:cxn>
              <a:cxn ang="0">
                <a:pos x="43" y="1335"/>
              </a:cxn>
            </a:cxnLst>
            <a:rect l="0" t="0" r="r" b="b"/>
            <a:pathLst>
              <a:path w="3192" h="1335">
                <a:moveTo>
                  <a:pt x="3192" y="1312"/>
                </a:moveTo>
                <a:lnTo>
                  <a:pt x="3192" y="1290"/>
                </a:lnTo>
                <a:lnTo>
                  <a:pt x="3178" y="1290"/>
                </a:lnTo>
                <a:lnTo>
                  <a:pt x="3178" y="1269"/>
                </a:lnTo>
                <a:lnTo>
                  <a:pt x="3149" y="1269"/>
                </a:lnTo>
                <a:lnTo>
                  <a:pt x="3134" y="1248"/>
                </a:lnTo>
                <a:lnTo>
                  <a:pt x="3149" y="1228"/>
                </a:lnTo>
                <a:lnTo>
                  <a:pt x="3149" y="1166"/>
                </a:lnTo>
                <a:lnTo>
                  <a:pt x="3164" y="1144"/>
                </a:lnTo>
                <a:lnTo>
                  <a:pt x="3164" y="1102"/>
                </a:lnTo>
                <a:lnTo>
                  <a:pt x="3149" y="1102"/>
                </a:lnTo>
                <a:lnTo>
                  <a:pt x="3164" y="1079"/>
                </a:lnTo>
                <a:lnTo>
                  <a:pt x="3149" y="1058"/>
                </a:lnTo>
                <a:lnTo>
                  <a:pt x="3149" y="996"/>
                </a:lnTo>
                <a:lnTo>
                  <a:pt x="3134" y="975"/>
                </a:lnTo>
                <a:lnTo>
                  <a:pt x="3075" y="932"/>
                </a:lnTo>
                <a:lnTo>
                  <a:pt x="3075" y="889"/>
                </a:lnTo>
                <a:lnTo>
                  <a:pt x="3089" y="848"/>
                </a:lnTo>
                <a:lnTo>
                  <a:pt x="3134" y="785"/>
                </a:lnTo>
                <a:lnTo>
                  <a:pt x="3104" y="742"/>
                </a:lnTo>
                <a:lnTo>
                  <a:pt x="3119" y="697"/>
                </a:lnTo>
                <a:lnTo>
                  <a:pt x="3104" y="676"/>
                </a:lnTo>
                <a:lnTo>
                  <a:pt x="3119" y="676"/>
                </a:lnTo>
                <a:lnTo>
                  <a:pt x="3134" y="593"/>
                </a:lnTo>
                <a:lnTo>
                  <a:pt x="3119" y="551"/>
                </a:lnTo>
                <a:lnTo>
                  <a:pt x="3089" y="508"/>
                </a:lnTo>
                <a:lnTo>
                  <a:pt x="3047" y="382"/>
                </a:lnTo>
                <a:lnTo>
                  <a:pt x="3031" y="360"/>
                </a:lnTo>
                <a:lnTo>
                  <a:pt x="2973" y="339"/>
                </a:lnTo>
                <a:lnTo>
                  <a:pt x="2943" y="318"/>
                </a:lnTo>
                <a:lnTo>
                  <a:pt x="2928" y="274"/>
                </a:lnTo>
                <a:lnTo>
                  <a:pt x="2900" y="274"/>
                </a:lnTo>
                <a:lnTo>
                  <a:pt x="2885" y="234"/>
                </a:lnTo>
                <a:lnTo>
                  <a:pt x="2885" y="212"/>
                </a:lnTo>
                <a:lnTo>
                  <a:pt x="2856" y="212"/>
                </a:lnTo>
                <a:lnTo>
                  <a:pt x="2840" y="234"/>
                </a:lnTo>
                <a:lnTo>
                  <a:pt x="2796" y="234"/>
                </a:lnTo>
                <a:lnTo>
                  <a:pt x="2738" y="274"/>
                </a:lnTo>
                <a:lnTo>
                  <a:pt x="2738" y="297"/>
                </a:lnTo>
                <a:lnTo>
                  <a:pt x="2650" y="297"/>
                </a:lnTo>
                <a:lnTo>
                  <a:pt x="2635" y="318"/>
                </a:lnTo>
                <a:lnTo>
                  <a:pt x="2607" y="318"/>
                </a:lnTo>
                <a:lnTo>
                  <a:pt x="2591" y="360"/>
                </a:lnTo>
                <a:lnTo>
                  <a:pt x="2563" y="360"/>
                </a:lnTo>
                <a:lnTo>
                  <a:pt x="2548" y="318"/>
                </a:lnTo>
                <a:lnTo>
                  <a:pt x="2460" y="318"/>
                </a:lnTo>
                <a:lnTo>
                  <a:pt x="2447" y="297"/>
                </a:lnTo>
                <a:lnTo>
                  <a:pt x="2447" y="274"/>
                </a:lnTo>
                <a:lnTo>
                  <a:pt x="2416" y="297"/>
                </a:lnTo>
                <a:lnTo>
                  <a:pt x="2402" y="318"/>
                </a:lnTo>
                <a:lnTo>
                  <a:pt x="2402" y="339"/>
                </a:lnTo>
                <a:lnTo>
                  <a:pt x="2402" y="318"/>
                </a:lnTo>
                <a:lnTo>
                  <a:pt x="2372" y="318"/>
                </a:lnTo>
                <a:lnTo>
                  <a:pt x="2386" y="339"/>
                </a:lnTo>
                <a:lnTo>
                  <a:pt x="2372" y="360"/>
                </a:lnTo>
                <a:lnTo>
                  <a:pt x="2343" y="360"/>
                </a:lnTo>
                <a:lnTo>
                  <a:pt x="2343" y="382"/>
                </a:lnTo>
                <a:lnTo>
                  <a:pt x="2314" y="403"/>
                </a:lnTo>
                <a:lnTo>
                  <a:pt x="2284" y="403"/>
                </a:lnTo>
                <a:lnTo>
                  <a:pt x="2284" y="382"/>
                </a:lnTo>
                <a:lnTo>
                  <a:pt x="2269" y="382"/>
                </a:lnTo>
                <a:lnTo>
                  <a:pt x="2269" y="339"/>
                </a:lnTo>
                <a:lnTo>
                  <a:pt x="2284" y="318"/>
                </a:lnTo>
                <a:lnTo>
                  <a:pt x="2269" y="297"/>
                </a:lnTo>
                <a:lnTo>
                  <a:pt x="2225" y="274"/>
                </a:lnTo>
                <a:lnTo>
                  <a:pt x="2225" y="297"/>
                </a:lnTo>
                <a:lnTo>
                  <a:pt x="2211" y="274"/>
                </a:lnTo>
                <a:lnTo>
                  <a:pt x="2109" y="274"/>
                </a:lnTo>
                <a:lnTo>
                  <a:pt x="2079" y="297"/>
                </a:lnTo>
                <a:lnTo>
                  <a:pt x="2065" y="253"/>
                </a:lnTo>
                <a:lnTo>
                  <a:pt x="2065" y="191"/>
                </a:lnTo>
                <a:lnTo>
                  <a:pt x="2035" y="148"/>
                </a:lnTo>
                <a:lnTo>
                  <a:pt x="1991" y="212"/>
                </a:lnTo>
                <a:lnTo>
                  <a:pt x="1947" y="191"/>
                </a:lnTo>
                <a:lnTo>
                  <a:pt x="1932" y="212"/>
                </a:lnTo>
                <a:lnTo>
                  <a:pt x="1932" y="234"/>
                </a:lnTo>
                <a:lnTo>
                  <a:pt x="1903" y="253"/>
                </a:lnTo>
                <a:lnTo>
                  <a:pt x="1874" y="339"/>
                </a:lnTo>
                <a:lnTo>
                  <a:pt x="1845" y="360"/>
                </a:lnTo>
                <a:lnTo>
                  <a:pt x="1801" y="360"/>
                </a:lnTo>
                <a:lnTo>
                  <a:pt x="1801" y="403"/>
                </a:lnTo>
                <a:lnTo>
                  <a:pt x="1772" y="445"/>
                </a:lnTo>
                <a:lnTo>
                  <a:pt x="1713" y="487"/>
                </a:lnTo>
                <a:lnTo>
                  <a:pt x="1713" y="530"/>
                </a:lnTo>
                <a:lnTo>
                  <a:pt x="1669" y="530"/>
                </a:lnTo>
                <a:lnTo>
                  <a:pt x="1654" y="551"/>
                </a:lnTo>
                <a:lnTo>
                  <a:pt x="1640" y="551"/>
                </a:lnTo>
                <a:lnTo>
                  <a:pt x="1640" y="572"/>
                </a:lnTo>
                <a:lnTo>
                  <a:pt x="1624" y="593"/>
                </a:lnTo>
                <a:lnTo>
                  <a:pt x="1581" y="593"/>
                </a:lnTo>
                <a:lnTo>
                  <a:pt x="1581" y="614"/>
                </a:lnTo>
                <a:lnTo>
                  <a:pt x="1553" y="614"/>
                </a:lnTo>
                <a:lnTo>
                  <a:pt x="1536" y="593"/>
                </a:lnTo>
                <a:lnTo>
                  <a:pt x="1522" y="593"/>
                </a:lnTo>
                <a:lnTo>
                  <a:pt x="1522" y="572"/>
                </a:lnTo>
                <a:lnTo>
                  <a:pt x="1509" y="551"/>
                </a:lnTo>
                <a:lnTo>
                  <a:pt x="1492" y="551"/>
                </a:lnTo>
                <a:lnTo>
                  <a:pt x="1492" y="530"/>
                </a:lnTo>
                <a:lnTo>
                  <a:pt x="1478" y="530"/>
                </a:lnTo>
                <a:lnTo>
                  <a:pt x="1478" y="424"/>
                </a:lnTo>
                <a:lnTo>
                  <a:pt x="1463" y="424"/>
                </a:lnTo>
                <a:lnTo>
                  <a:pt x="1463" y="403"/>
                </a:lnTo>
                <a:lnTo>
                  <a:pt x="1434" y="382"/>
                </a:lnTo>
                <a:lnTo>
                  <a:pt x="1420" y="403"/>
                </a:lnTo>
                <a:lnTo>
                  <a:pt x="1390" y="382"/>
                </a:lnTo>
                <a:lnTo>
                  <a:pt x="1375" y="360"/>
                </a:lnTo>
                <a:lnTo>
                  <a:pt x="1362" y="297"/>
                </a:lnTo>
                <a:lnTo>
                  <a:pt x="1375" y="274"/>
                </a:lnTo>
                <a:lnTo>
                  <a:pt x="1362" y="253"/>
                </a:lnTo>
                <a:lnTo>
                  <a:pt x="1304" y="253"/>
                </a:lnTo>
                <a:lnTo>
                  <a:pt x="1304" y="212"/>
                </a:lnTo>
                <a:lnTo>
                  <a:pt x="1274" y="212"/>
                </a:lnTo>
                <a:lnTo>
                  <a:pt x="1229" y="234"/>
                </a:lnTo>
                <a:lnTo>
                  <a:pt x="1142" y="191"/>
                </a:lnTo>
                <a:lnTo>
                  <a:pt x="1068" y="148"/>
                </a:lnTo>
                <a:lnTo>
                  <a:pt x="1010" y="148"/>
                </a:lnTo>
                <a:lnTo>
                  <a:pt x="996" y="170"/>
                </a:lnTo>
                <a:lnTo>
                  <a:pt x="967" y="148"/>
                </a:lnTo>
                <a:lnTo>
                  <a:pt x="951" y="105"/>
                </a:lnTo>
                <a:lnTo>
                  <a:pt x="892" y="105"/>
                </a:lnTo>
                <a:lnTo>
                  <a:pt x="878" y="127"/>
                </a:lnTo>
                <a:lnTo>
                  <a:pt x="850" y="127"/>
                </a:lnTo>
                <a:lnTo>
                  <a:pt x="834" y="105"/>
                </a:lnTo>
                <a:lnTo>
                  <a:pt x="819" y="105"/>
                </a:lnTo>
                <a:lnTo>
                  <a:pt x="790" y="127"/>
                </a:lnTo>
                <a:lnTo>
                  <a:pt x="775" y="170"/>
                </a:lnTo>
                <a:lnTo>
                  <a:pt x="775" y="191"/>
                </a:lnTo>
                <a:lnTo>
                  <a:pt x="790" y="234"/>
                </a:lnTo>
                <a:lnTo>
                  <a:pt x="687" y="253"/>
                </a:lnTo>
                <a:lnTo>
                  <a:pt x="672" y="274"/>
                </a:lnTo>
                <a:lnTo>
                  <a:pt x="628" y="274"/>
                </a:lnTo>
                <a:lnTo>
                  <a:pt x="628" y="297"/>
                </a:lnTo>
                <a:lnTo>
                  <a:pt x="557" y="297"/>
                </a:lnTo>
                <a:lnTo>
                  <a:pt x="557" y="339"/>
                </a:lnTo>
                <a:lnTo>
                  <a:pt x="481" y="297"/>
                </a:lnTo>
                <a:lnTo>
                  <a:pt x="481" y="253"/>
                </a:lnTo>
                <a:lnTo>
                  <a:pt x="468" y="253"/>
                </a:lnTo>
                <a:lnTo>
                  <a:pt x="438" y="274"/>
                </a:lnTo>
                <a:lnTo>
                  <a:pt x="395" y="253"/>
                </a:lnTo>
                <a:lnTo>
                  <a:pt x="395" y="212"/>
                </a:lnTo>
                <a:lnTo>
                  <a:pt x="380" y="212"/>
                </a:lnTo>
                <a:lnTo>
                  <a:pt x="380" y="170"/>
                </a:lnTo>
                <a:lnTo>
                  <a:pt x="350" y="148"/>
                </a:lnTo>
                <a:lnTo>
                  <a:pt x="321" y="148"/>
                </a:lnTo>
                <a:lnTo>
                  <a:pt x="306" y="127"/>
                </a:lnTo>
                <a:lnTo>
                  <a:pt x="292" y="127"/>
                </a:lnTo>
                <a:lnTo>
                  <a:pt x="278" y="148"/>
                </a:lnTo>
                <a:lnTo>
                  <a:pt x="234" y="127"/>
                </a:lnTo>
                <a:lnTo>
                  <a:pt x="234" y="105"/>
                </a:lnTo>
                <a:lnTo>
                  <a:pt x="218" y="105"/>
                </a:lnTo>
                <a:lnTo>
                  <a:pt x="204" y="83"/>
                </a:lnTo>
                <a:lnTo>
                  <a:pt x="189" y="105"/>
                </a:lnTo>
                <a:lnTo>
                  <a:pt x="175" y="105"/>
                </a:lnTo>
                <a:lnTo>
                  <a:pt x="160" y="83"/>
                </a:lnTo>
                <a:lnTo>
                  <a:pt x="102" y="83"/>
                </a:lnTo>
                <a:lnTo>
                  <a:pt x="102" y="0"/>
                </a:lnTo>
                <a:lnTo>
                  <a:pt x="87" y="0"/>
                </a:lnTo>
                <a:lnTo>
                  <a:pt x="73" y="21"/>
                </a:lnTo>
                <a:lnTo>
                  <a:pt x="14" y="21"/>
                </a:lnTo>
                <a:lnTo>
                  <a:pt x="14" y="42"/>
                </a:lnTo>
                <a:lnTo>
                  <a:pt x="28" y="62"/>
                </a:lnTo>
                <a:lnTo>
                  <a:pt x="0" y="83"/>
                </a:lnTo>
                <a:lnTo>
                  <a:pt x="14" y="105"/>
                </a:lnTo>
                <a:lnTo>
                  <a:pt x="28" y="105"/>
                </a:lnTo>
                <a:lnTo>
                  <a:pt x="43" y="127"/>
                </a:lnTo>
                <a:lnTo>
                  <a:pt x="57" y="170"/>
                </a:lnTo>
                <a:lnTo>
                  <a:pt x="87" y="234"/>
                </a:lnTo>
                <a:lnTo>
                  <a:pt x="117" y="253"/>
                </a:lnTo>
                <a:lnTo>
                  <a:pt x="131" y="234"/>
                </a:lnTo>
                <a:lnTo>
                  <a:pt x="147" y="234"/>
                </a:lnTo>
                <a:lnTo>
                  <a:pt x="160" y="253"/>
                </a:lnTo>
                <a:lnTo>
                  <a:pt x="131" y="274"/>
                </a:lnTo>
                <a:lnTo>
                  <a:pt x="131" y="297"/>
                </a:lnTo>
                <a:lnTo>
                  <a:pt x="102" y="339"/>
                </a:lnTo>
                <a:lnTo>
                  <a:pt x="102" y="360"/>
                </a:lnTo>
                <a:lnTo>
                  <a:pt x="87" y="382"/>
                </a:lnTo>
                <a:lnTo>
                  <a:pt x="117" y="445"/>
                </a:lnTo>
                <a:lnTo>
                  <a:pt x="131" y="487"/>
                </a:lnTo>
                <a:lnTo>
                  <a:pt x="175" y="530"/>
                </a:lnTo>
                <a:lnTo>
                  <a:pt x="175" y="551"/>
                </a:lnTo>
                <a:lnTo>
                  <a:pt x="189" y="593"/>
                </a:lnTo>
                <a:lnTo>
                  <a:pt x="218" y="593"/>
                </a:lnTo>
                <a:lnTo>
                  <a:pt x="234" y="614"/>
                </a:lnTo>
                <a:lnTo>
                  <a:pt x="234" y="655"/>
                </a:lnTo>
                <a:lnTo>
                  <a:pt x="248" y="676"/>
                </a:lnTo>
                <a:lnTo>
                  <a:pt x="248" y="762"/>
                </a:lnTo>
                <a:lnTo>
                  <a:pt x="306" y="827"/>
                </a:lnTo>
                <a:lnTo>
                  <a:pt x="336" y="868"/>
                </a:lnTo>
                <a:lnTo>
                  <a:pt x="395" y="932"/>
                </a:lnTo>
                <a:lnTo>
                  <a:pt x="410" y="932"/>
                </a:lnTo>
                <a:lnTo>
                  <a:pt x="410" y="975"/>
                </a:lnTo>
                <a:lnTo>
                  <a:pt x="395" y="975"/>
                </a:lnTo>
                <a:lnTo>
                  <a:pt x="380" y="996"/>
                </a:lnTo>
                <a:lnTo>
                  <a:pt x="380" y="1017"/>
                </a:lnTo>
                <a:lnTo>
                  <a:pt x="366" y="1038"/>
                </a:lnTo>
                <a:lnTo>
                  <a:pt x="321" y="996"/>
                </a:lnTo>
                <a:lnTo>
                  <a:pt x="292" y="1038"/>
                </a:lnTo>
                <a:lnTo>
                  <a:pt x="263" y="1038"/>
                </a:lnTo>
                <a:lnTo>
                  <a:pt x="248" y="1079"/>
                </a:lnTo>
                <a:lnTo>
                  <a:pt x="234" y="1079"/>
                </a:lnTo>
                <a:lnTo>
                  <a:pt x="218" y="1058"/>
                </a:lnTo>
                <a:lnTo>
                  <a:pt x="204" y="1079"/>
                </a:lnTo>
                <a:lnTo>
                  <a:pt x="204" y="1058"/>
                </a:lnTo>
                <a:lnTo>
                  <a:pt x="175" y="1058"/>
                </a:lnTo>
                <a:lnTo>
                  <a:pt x="147" y="1079"/>
                </a:lnTo>
                <a:lnTo>
                  <a:pt x="131" y="1079"/>
                </a:lnTo>
                <a:lnTo>
                  <a:pt x="102" y="1102"/>
                </a:lnTo>
                <a:lnTo>
                  <a:pt x="102" y="1079"/>
                </a:lnTo>
                <a:lnTo>
                  <a:pt x="73" y="1102"/>
                </a:lnTo>
                <a:lnTo>
                  <a:pt x="73" y="1166"/>
                </a:lnTo>
                <a:lnTo>
                  <a:pt x="87" y="1209"/>
                </a:lnTo>
                <a:lnTo>
                  <a:pt x="43" y="1209"/>
                </a:lnTo>
                <a:lnTo>
                  <a:pt x="43" y="1269"/>
                </a:lnTo>
                <a:lnTo>
                  <a:pt x="28" y="1269"/>
                </a:lnTo>
                <a:lnTo>
                  <a:pt x="43" y="1290"/>
                </a:lnTo>
                <a:lnTo>
                  <a:pt x="43" y="1335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3873500" y="2908808"/>
            <a:ext cx="1185863" cy="1765300"/>
          </a:xfrm>
          <a:custGeom>
            <a:avLst/>
            <a:gdLst/>
            <a:ahLst/>
            <a:cxnLst>
              <a:cxn ang="0">
                <a:pos x="72" y="41"/>
              </a:cxn>
              <a:cxn ang="0">
                <a:pos x="117" y="0"/>
              </a:cxn>
              <a:cxn ang="0">
                <a:pos x="190" y="20"/>
              </a:cxn>
              <a:cxn ang="0">
                <a:pos x="248" y="20"/>
              </a:cxn>
              <a:cxn ang="0">
                <a:pos x="279" y="65"/>
              </a:cxn>
              <a:cxn ang="0">
                <a:pos x="307" y="105"/>
              </a:cxn>
              <a:cxn ang="0">
                <a:pos x="350" y="149"/>
              </a:cxn>
              <a:cxn ang="0">
                <a:pos x="364" y="170"/>
              </a:cxn>
              <a:cxn ang="0">
                <a:pos x="409" y="191"/>
              </a:cxn>
              <a:cxn ang="0">
                <a:pos x="512" y="128"/>
              </a:cxn>
              <a:cxn ang="0">
                <a:pos x="572" y="86"/>
              </a:cxn>
              <a:cxn ang="0">
                <a:pos x="572" y="128"/>
              </a:cxn>
              <a:cxn ang="0">
                <a:pos x="659" y="170"/>
              </a:cxn>
              <a:cxn ang="0">
                <a:pos x="659" y="253"/>
              </a:cxn>
              <a:cxn ang="0">
                <a:pos x="629" y="232"/>
              </a:cxn>
              <a:cxn ang="0">
                <a:pos x="556" y="232"/>
              </a:cxn>
              <a:cxn ang="0">
                <a:pos x="556" y="317"/>
              </a:cxn>
              <a:cxn ang="0">
                <a:pos x="556" y="401"/>
              </a:cxn>
              <a:cxn ang="0">
                <a:pos x="556" y="487"/>
              </a:cxn>
              <a:cxn ang="0">
                <a:pos x="556" y="594"/>
              </a:cxn>
              <a:cxn ang="0">
                <a:pos x="644" y="637"/>
              </a:cxn>
              <a:cxn ang="0">
                <a:pos x="775" y="656"/>
              </a:cxn>
              <a:cxn ang="0">
                <a:pos x="879" y="699"/>
              </a:cxn>
              <a:cxn ang="0">
                <a:pos x="790" y="699"/>
              </a:cxn>
              <a:cxn ang="0">
                <a:pos x="746" y="847"/>
              </a:cxn>
              <a:cxn ang="0">
                <a:pos x="906" y="910"/>
              </a:cxn>
              <a:cxn ang="0">
                <a:pos x="879" y="995"/>
              </a:cxn>
              <a:cxn ang="0">
                <a:pos x="834" y="1037"/>
              </a:cxn>
              <a:cxn ang="0">
                <a:pos x="820" y="1144"/>
              </a:cxn>
              <a:cxn ang="0">
                <a:pos x="850" y="1228"/>
              </a:cxn>
              <a:cxn ang="0">
                <a:pos x="805" y="1313"/>
              </a:cxn>
              <a:cxn ang="0">
                <a:pos x="805" y="1396"/>
              </a:cxn>
              <a:cxn ang="0">
                <a:pos x="834" y="1482"/>
              </a:cxn>
              <a:cxn ang="0">
                <a:pos x="922" y="1567"/>
              </a:cxn>
              <a:cxn ang="0">
                <a:pos x="937" y="1675"/>
              </a:cxn>
              <a:cxn ang="0">
                <a:pos x="922" y="1758"/>
              </a:cxn>
              <a:cxn ang="0">
                <a:pos x="937" y="1843"/>
              </a:cxn>
              <a:cxn ang="0">
                <a:pos x="965" y="2096"/>
              </a:cxn>
              <a:cxn ang="0">
                <a:pos x="1010" y="2139"/>
              </a:cxn>
              <a:cxn ang="0">
                <a:pos x="1070" y="2139"/>
              </a:cxn>
              <a:cxn ang="0">
                <a:pos x="1097" y="2181"/>
              </a:cxn>
              <a:cxn ang="0">
                <a:pos x="1127" y="2139"/>
              </a:cxn>
              <a:cxn ang="0">
                <a:pos x="1214" y="2116"/>
              </a:cxn>
              <a:cxn ang="0">
                <a:pos x="1244" y="2075"/>
              </a:cxn>
              <a:cxn ang="0">
                <a:pos x="1319" y="2201"/>
              </a:cxn>
              <a:cxn ang="0">
                <a:pos x="1303" y="2289"/>
              </a:cxn>
              <a:cxn ang="0">
                <a:pos x="1376" y="2392"/>
              </a:cxn>
              <a:cxn ang="0">
                <a:pos x="1494" y="2542"/>
              </a:cxn>
              <a:cxn ang="0">
                <a:pos x="1451" y="2563"/>
              </a:cxn>
              <a:cxn ang="0">
                <a:pos x="1376" y="2584"/>
              </a:cxn>
              <a:cxn ang="0">
                <a:pos x="1346" y="2647"/>
              </a:cxn>
              <a:cxn ang="0">
                <a:pos x="1362" y="2754"/>
              </a:cxn>
              <a:cxn ang="0">
                <a:pos x="1288" y="2945"/>
              </a:cxn>
              <a:cxn ang="0">
                <a:pos x="1231" y="3050"/>
              </a:cxn>
            </a:cxnLst>
            <a:rect l="0" t="0" r="r" b="b"/>
            <a:pathLst>
              <a:path w="1494" h="3072">
                <a:moveTo>
                  <a:pt x="0" y="128"/>
                </a:moveTo>
                <a:lnTo>
                  <a:pt x="43" y="128"/>
                </a:lnTo>
                <a:lnTo>
                  <a:pt x="72" y="41"/>
                </a:lnTo>
                <a:lnTo>
                  <a:pt x="88" y="41"/>
                </a:lnTo>
                <a:lnTo>
                  <a:pt x="88" y="20"/>
                </a:lnTo>
                <a:lnTo>
                  <a:pt x="117" y="0"/>
                </a:lnTo>
                <a:lnTo>
                  <a:pt x="147" y="41"/>
                </a:lnTo>
                <a:lnTo>
                  <a:pt x="176" y="41"/>
                </a:lnTo>
                <a:lnTo>
                  <a:pt x="190" y="20"/>
                </a:lnTo>
                <a:lnTo>
                  <a:pt x="220" y="20"/>
                </a:lnTo>
                <a:lnTo>
                  <a:pt x="248" y="0"/>
                </a:lnTo>
                <a:lnTo>
                  <a:pt x="248" y="20"/>
                </a:lnTo>
                <a:lnTo>
                  <a:pt x="264" y="20"/>
                </a:lnTo>
                <a:lnTo>
                  <a:pt x="264" y="65"/>
                </a:lnTo>
                <a:lnTo>
                  <a:pt x="279" y="65"/>
                </a:lnTo>
                <a:lnTo>
                  <a:pt x="293" y="86"/>
                </a:lnTo>
                <a:lnTo>
                  <a:pt x="279" y="105"/>
                </a:lnTo>
                <a:lnTo>
                  <a:pt x="307" y="105"/>
                </a:lnTo>
                <a:lnTo>
                  <a:pt x="307" y="128"/>
                </a:lnTo>
                <a:lnTo>
                  <a:pt x="350" y="128"/>
                </a:lnTo>
                <a:lnTo>
                  <a:pt x="350" y="149"/>
                </a:lnTo>
                <a:lnTo>
                  <a:pt x="381" y="128"/>
                </a:lnTo>
                <a:lnTo>
                  <a:pt x="364" y="149"/>
                </a:lnTo>
                <a:lnTo>
                  <a:pt x="364" y="170"/>
                </a:lnTo>
                <a:lnTo>
                  <a:pt x="381" y="191"/>
                </a:lnTo>
                <a:lnTo>
                  <a:pt x="394" y="170"/>
                </a:lnTo>
                <a:lnTo>
                  <a:pt x="409" y="191"/>
                </a:lnTo>
                <a:lnTo>
                  <a:pt x="439" y="191"/>
                </a:lnTo>
                <a:lnTo>
                  <a:pt x="469" y="170"/>
                </a:lnTo>
                <a:lnTo>
                  <a:pt x="512" y="128"/>
                </a:lnTo>
                <a:lnTo>
                  <a:pt x="556" y="128"/>
                </a:lnTo>
                <a:lnTo>
                  <a:pt x="556" y="86"/>
                </a:lnTo>
                <a:lnTo>
                  <a:pt x="572" y="86"/>
                </a:lnTo>
                <a:lnTo>
                  <a:pt x="585" y="105"/>
                </a:lnTo>
                <a:lnTo>
                  <a:pt x="572" y="105"/>
                </a:lnTo>
                <a:lnTo>
                  <a:pt x="572" y="128"/>
                </a:lnTo>
                <a:lnTo>
                  <a:pt x="600" y="128"/>
                </a:lnTo>
                <a:lnTo>
                  <a:pt x="629" y="170"/>
                </a:lnTo>
                <a:lnTo>
                  <a:pt x="659" y="170"/>
                </a:lnTo>
                <a:lnTo>
                  <a:pt x="673" y="211"/>
                </a:lnTo>
                <a:lnTo>
                  <a:pt x="659" y="232"/>
                </a:lnTo>
                <a:lnTo>
                  <a:pt x="659" y="253"/>
                </a:lnTo>
                <a:lnTo>
                  <a:pt x="644" y="275"/>
                </a:lnTo>
                <a:lnTo>
                  <a:pt x="629" y="275"/>
                </a:lnTo>
                <a:lnTo>
                  <a:pt x="629" y="232"/>
                </a:lnTo>
                <a:lnTo>
                  <a:pt x="585" y="232"/>
                </a:lnTo>
                <a:lnTo>
                  <a:pt x="585" y="211"/>
                </a:lnTo>
                <a:lnTo>
                  <a:pt x="556" y="232"/>
                </a:lnTo>
                <a:lnTo>
                  <a:pt x="541" y="253"/>
                </a:lnTo>
                <a:lnTo>
                  <a:pt x="541" y="275"/>
                </a:lnTo>
                <a:lnTo>
                  <a:pt x="556" y="317"/>
                </a:lnTo>
                <a:lnTo>
                  <a:pt x="541" y="338"/>
                </a:lnTo>
                <a:lnTo>
                  <a:pt x="556" y="361"/>
                </a:lnTo>
                <a:lnTo>
                  <a:pt x="556" y="401"/>
                </a:lnTo>
                <a:lnTo>
                  <a:pt x="541" y="401"/>
                </a:lnTo>
                <a:lnTo>
                  <a:pt x="541" y="444"/>
                </a:lnTo>
                <a:lnTo>
                  <a:pt x="556" y="487"/>
                </a:lnTo>
                <a:lnTo>
                  <a:pt x="572" y="507"/>
                </a:lnTo>
                <a:lnTo>
                  <a:pt x="556" y="507"/>
                </a:lnTo>
                <a:lnTo>
                  <a:pt x="556" y="594"/>
                </a:lnTo>
                <a:lnTo>
                  <a:pt x="585" y="614"/>
                </a:lnTo>
                <a:lnTo>
                  <a:pt x="585" y="637"/>
                </a:lnTo>
                <a:lnTo>
                  <a:pt x="644" y="637"/>
                </a:lnTo>
                <a:lnTo>
                  <a:pt x="673" y="679"/>
                </a:lnTo>
                <a:lnTo>
                  <a:pt x="732" y="679"/>
                </a:lnTo>
                <a:lnTo>
                  <a:pt x="775" y="656"/>
                </a:lnTo>
                <a:lnTo>
                  <a:pt x="805" y="679"/>
                </a:lnTo>
                <a:lnTo>
                  <a:pt x="864" y="679"/>
                </a:lnTo>
                <a:lnTo>
                  <a:pt x="879" y="699"/>
                </a:lnTo>
                <a:lnTo>
                  <a:pt x="879" y="742"/>
                </a:lnTo>
                <a:lnTo>
                  <a:pt x="850" y="742"/>
                </a:lnTo>
                <a:lnTo>
                  <a:pt x="790" y="699"/>
                </a:lnTo>
                <a:lnTo>
                  <a:pt x="761" y="742"/>
                </a:lnTo>
                <a:lnTo>
                  <a:pt x="761" y="785"/>
                </a:lnTo>
                <a:lnTo>
                  <a:pt x="746" y="847"/>
                </a:lnTo>
                <a:lnTo>
                  <a:pt x="805" y="889"/>
                </a:lnTo>
                <a:lnTo>
                  <a:pt x="834" y="889"/>
                </a:lnTo>
                <a:lnTo>
                  <a:pt x="906" y="910"/>
                </a:lnTo>
                <a:lnTo>
                  <a:pt x="893" y="931"/>
                </a:lnTo>
                <a:lnTo>
                  <a:pt x="879" y="975"/>
                </a:lnTo>
                <a:lnTo>
                  <a:pt x="879" y="995"/>
                </a:lnTo>
                <a:lnTo>
                  <a:pt x="864" y="1016"/>
                </a:lnTo>
                <a:lnTo>
                  <a:pt x="850" y="1016"/>
                </a:lnTo>
                <a:lnTo>
                  <a:pt x="834" y="1037"/>
                </a:lnTo>
                <a:lnTo>
                  <a:pt x="834" y="1061"/>
                </a:lnTo>
                <a:lnTo>
                  <a:pt x="820" y="1102"/>
                </a:lnTo>
                <a:lnTo>
                  <a:pt x="820" y="1144"/>
                </a:lnTo>
                <a:lnTo>
                  <a:pt x="864" y="1144"/>
                </a:lnTo>
                <a:lnTo>
                  <a:pt x="864" y="1188"/>
                </a:lnTo>
                <a:lnTo>
                  <a:pt x="850" y="1228"/>
                </a:lnTo>
                <a:lnTo>
                  <a:pt x="850" y="1272"/>
                </a:lnTo>
                <a:lnTo>
                  <a:pt x="834" y="1293"/>
                </a:lnTo>
                <a:lnTo>
                  <a:pt x="805" y="1313"/>
                </a:lnTo>
                <a:lnTo>
                  <a:pt x="805" y="1334"/>
                </a:lnTo>
                <a:lnTo>
                  <a:pt x="820" y="1357"/>
                </a:lnTo>
                <a:lnTo>
                  <a:pt x="805" y="1396"/>
                </a:lnTo>
                <a:lnTo>
                  <a:pt x="805" y="1440"/>
                </a:lnTo>
                <a:lnTo>
                  <a:pt x="820" y="1482"/>
                </a:lnTo>
                <a:lnTo>
                  <a:pt x="834" y="1482"/>
                </a:lnTo>
                <a:lnTo>
                  <a:pt x="850" y="1524"/>
                </a:lnTo>
                <a:lnTo>
                  <a:pt x="879" y="1524"/>
                </a:lnTo>
                <a:lnTo>
                  <a:pt x="922" y="1567"/>
                </a:lnTo>
                <a:lnTo>
                  <a:pt x="951" y="1588"/>
                </a:lnTo>
                <a:lnTo>
                  <a:pt x="951" y="1631"/>
                </a:lnTo>
                <a:lnTo>
                  <a:pt x="937" y="1675"/>
                </a:lnTo>
                <a:lnTo>
                  <a:pt x="937" y="1716"/>
                </a:lnTo>
                <a:lnTo>
                  <a:pt x="922" y="1737"/>
                </a:lnTo>
                <a:lnTo>
                  <a:pt x="922" y="1758"/>
                </a:lnTo>
                <a:lnTo>
                  <a:pt x="937" y="1781"/>
                </a:lnTo>
                <a:lnTo>
                  <a:pt x="922" y="1822"/>
                </a:lnTo>
                <a:lnTo>
                  <a:pt x="937" y="1843"/>
                </a:lnTo>
                <a:lnTo>
                  <a:pt x="951" y="1906"/>
                </a:lnTo>
                <a:lnTo>
                  <a:pt x="965" y="1948"/>
                </a:lnTo>
                <a:lnTo>
                  <a:pt x="965" y="2096"/>
                </a:lnTo>
                <a:lnTo>
                  <a:pt x="982" y="2116"/>
                </a:lnTo>
                <a:lnTo>
                  <a:pt x="996" y="2116"/>
                </a:lnTo>
                <a:lnTo>
                  <a:pt x="1010" y="2139"/>
                </a:lnTo>
                <a:lnTo>
                  <a:pt x="1041" y="2139"/>
                </a:lnTo>
                <a:lnTo>
                  <a:pt x="1053" y="2160"/>
                </a:lnTo>
                <a:lnTo>
                  <a:pt x="1070" y="2139"/>
                </a:lnTo>
                <a:lnTo>
                  <a:pt x="1070" y="2160"/>
                </a:lnTo>
                <a:lnTo>
                  <a:pt x="1097" y="2160"/>
                </a:lnTo>
                <a:lnTo>
                  <a:pt x="1097" y="2181"/>
                </a:lnTo>
                <a:lnTo>
                  <a:pt x="1112" y="2181"/>
                </a:lnTo>
                <a:lnTo>
                  <a:pt x="1112" y="2160"/>
                </a:lnTo>
                <a:lnTo>
                  <a:pt x="1127" y="2139"/>
                </a:lnTo>
                <a:lnTo>
                  <a:pt x="1156" y="2139"/>
                </a:lnTo>
                <a:lnTo>
                  <a:pt x="1185" y="2160"/>
                </a:lnTo>
                <a:lnTo>
                  <a:pt x="1214" y="2116"/>
                </a:lnTo>
                <a:lnTo>
                  <a:pt x="1214" y="2096"/>
                </a:lnTo>
                <a:lnTo>
                  <a:pt x="1231" y="2096"/>
                </a:lnTo>
                <a:lnTo>
                  <a:pt x="1244" y="2075"/>
                </a:lnTo>
                <a:lnTo>
                  <a:pt x="1259" y="2096"/>
                </a:lnTo>
                <a:lnTo>
                  <a:pt x="1259" y="2160"/>
                </a:lnTo>
                <a:lnTo>
                  <a:pt x="1319" y="2201"/>
                </a:lnTo>
                <a:lnTo>
                  <a:pt x="1319" y="2246"/>
                </a:lnTo>
                <a:lnTo>
                  <a:pt x="1303" y="2267"/>
                </a:lnTo>
                <a:lnTo>
                  <a:pt x="1303" y="2289"/>
                </a:lnTo>
                <a:lnTo>
                  <a:pt x="1362" y="2373"/>
                </a:lnTo>
                <a:lnTo>
                  <a:pt x="1362" y="2392"/>
                </a:lnTo>
                <a:lnTo>
                  <a:pt x="1376" y="2392"/>
                </a:lnTo>
                <a:lnTo>
                  <a:pt x="1391" y="2436"/>
                </a:lnTo>
                <a:lnTo>
                  <a:pt x="1421" y="2436"/>
                </a:lnTo>
                <a:lnTo>
                  <a:pt x="1494" y="2542"/>
                </a:lnTo>
                <a:lnTo>
                  <a:pt x="1478" y="2563"/>
                </a:lnTo>
                <a:lnTo>
                  <a:pt x="1466" y="2542"/>
                </a:lnTo>
                <a:lnTo>
                  <a:pt x="1451" y="2563"/>
                </a:lnTo>
                <a:lnTo>
                  <a:pt x="1421" y="2521"/>
                </a:lnTo>
                <a:lnTo>
                  <a:pt x="1391" y="2542"/>
                </a:lnTo>
                <a:lnTo>
                  <a:pt x="1376" y="2584"/>
                </a:lnTo>
                <a:lnTo>
                  <a:pt x="1346" y="2604"/>
                </a:lnTo>
                <a:lnTo>
                  <a:pt x="1333" y="2625"/>
                </a:lnTo>
                <a:lnTo>
                  <a:pt x="1346" y="2647"/>
                </a:lnTo>
                <a:lnTo>
                  <a:pt x="1376" y="2712"/>
                </a:lnTo>
                <a:lnTo>
                  <a:pt x="1362" y="2733"/>
                </a:lnTo>
                <a:lnTo>
                  <a:pt x="1362" y="2754"/>
                </a:lnTo>
                <a:lnTo>
                  <a:pt x="1319" y="2860"/>
                </a:lnTo>
                <a:lnTo>
                  <a:pt x="1319" y="2924"/>
                </a:lnTo>
                <a:lnTo>
                  <a:pt x="1288" y="2945"/>
                </a:lnTo>
                <a:lnTo>
                  <a:pt x="1288" y="2966"/>
                </a:lnTo>
                <a:lnTo>
                  <a:pt x="1259" y="3050"/>
                </a:lnTo>
                <a:lnTo>
                  <a:pt x="1231" y="3050"/>
                </a:lnTo>
                <a:lnTo>
                  <a:pt x="1214" y="3072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3059113" y="3578733"/>
            <a:ext cx="639762" cy="889000"/>
          </a:xfrm>
          <a:custGeom>
            <a:avLst/>
            <a:gdLst/>
            <a:ahLst/>
            <a:cxnLst>
              <a:cxn ang="0">
                <a:pos x="703" y="1397"/>
              </a:cxn>
              <a:cxn ang="0">
                <a:pos x="644" y="1355"/>
              </a:cxn>
              <a:cxn ang="0">
                <a:pos x="615" y="1376"/>
              </a:cxn>
              <a:cxn ang="0">
                <a:pos x="570" y="1314"/>
              </a:cxn>
              <a:cxn ang="0">
                <a:pos x="526" y="1314"/>
              </a:cxn>
              <a:cxn ang="0">
                <a:pos x="482" y="1333"/>
              </a:cxn>
              <a:cxn ang="0">
                <a:pos x="440" y="1333"/>
              </a:cxn>
              <a:cxn ang="0">
                <a:pos x="365" y="1333"/>
              </a:cxn>
              <a:cxn ang="0">
                <a:pos x="351" y="1418"/>
              </a:cxn>
              <a:cxn ang="0">
                <a:pos x="292" y="1481"/>
              </a:cxn>
              <a:cxn ang="0">
                <a:pos x="233" y="1524"/>
              </a:cxn>
              <a:cxn ang="0">
                <a:pos x="189" y="1503"/>
              </a:cxn>
              <a:cxn ang="0">
                <a:pos x="160" y="1481"/>
              </a:cxn>
              <a:cxn ang="0">
                <a:pos x="102" y="1503"/>
              </a:cxn>
              <a:cxn ang="0">
                <a:pos x="58" y="1418"/>
              </a:cxn>
              <a:cxn ang="0">
                <a:pos x="0" y="1249"/>
              </a:cxn>
              <a:cxn ang="0">
                <a:pos x="43" y="1059"/>
              </a:cxn>
              <a:cxn ang="0">
                <a:pos x="0" y="973"/>
              </a:cxn>
              <a:cxn ang="0">
                <a:pos x="87" y="930"/>
              </a:cxn>
              <a:cxn ang="0">
                <a:pos x="160" y="888"/>
              </a:cxn>
              <a:cxn ang="0">
                <a:pos x="189" y="867"/>
              </a:cxn>
              <a:cxn ang="0">
                <a:pos x="219" y="888"/>
              </a:cxn>
              <a:cxn ang="0">
                <a:pos x="233" y="888"/>
              </a:cxn>
              <a:cxn ang="0">
                <a:pos x="278" y="805"/>
              </a:cxn>
              <a:cxn ang="0">
                <a:pos x="306" y="825"/>
              </a:cxn>
              <a:cxn ang="0">
                <a:pos x="380" y="867"/>
              </a:cxn>
              <a:cxn ang="0">
                <a:pos x="440" y="844"/>
              </a:cxn>
              <a:cxn ang="0">
                <a:pos x="526" y="825"/>
              </a:cxn>
              <a:cxn ang="0">
                <a:pos x="540" y="805"/>
              </a:cxn>
              <a:cxn ang="0">
                <a:pos x="526" y="740"/>
              </a:cxn>
              <a:cxn ang="0">
                <a:pos x="526" y="721"/>
              </a:cxn>
              <a:cxn ang="0">
                <a:pos x="540" y="677"/>
              </a:cxn>
              <a:cxn ang="0">
                <a:pos x="615" y="635"/>
              </a:cxn>
              <a:cxn ang="0">
                <a:pos x="644" y="635"/>
              </a:cxn>
              <a:cxn ang="0">
                <a:pos x="672" y="592"/>
              </a:cxn>
              <a:cxn ang="0">
                <a:pos x="732" y="527"/>
              </a:cxn>
              <a:cxn ang="0">
                <a:pos x="747" y="422"/>
              </a:cxn>
              <a:cxn ang="0">
                <a:pos x="804" y="401"/>
              </a:cxn>
              <a:cxn ang="0">
                <a:pos x="761" y="316"/>
              </a:cxn>
              <a:cxn ang="0">
                <a:pos x="732" y="191"/>
              </a:cxn>
              <a:cxn ang="0">
                <a:pos x="747" y="85"/>
              </a:cxn>
              <a:cxn ang="0">
                <a:pos x="644" y="0"/>
              </a:cxn>
            </a:cxnLst>
            <a:rect l="0" t="0" r="r" b="b"/>
            <a:pathLst>
              <a:path w="804" h="1546">
                <a:moveTo>
                  <a:pt x="747" y="1459"/>
                </a:moveTo>
                <a:lnTo>
                  <a:pt x="703" y="1397"/>
                </a:lnTo>
                <a:lnTo>
                  <a:pt x="672" y="1397"/>
                </a:lnTo>
                <a:lnTo>
                  <a:pt x="644" y="1355"/>
                </a:lnTo>
                <a:lnTo>
                  <a:pt x="628" y="1376"/>
                </a:lnTo>
                <a:lnTo>
                  <a:pt x="615" y="1376"/>
                </a:lnTo>
                <a:lnTo>
                  <a:pt x="584" y="1355"/>
                </a:lnTo>
                <a:lnTo>
                  <a:pt x="570" y="1314"/>
                </a:lnTo>
                <a:lnTo>
                  <a:pt x="526" y="1291"/>
                </a:lnTo>
                <a:lnTo>
                  <a:pt x="526" y="1314"/>
                </a:lnTo>
                <a:lnTo>
                  <a:pt x="512" y="1333"/>
                </a:lnTo>
                <a:lnTo>
                  <a:pt x="482" y="1333"/>
                </a:lnTo>
                <a:lnTo>
                  <a:pt x="469" y="1314"/>
                </a:lnTo>
                <a:lnTo>
                  <a:pt x="440" y="1333"/>
                </a:lnTo>
                <a:lnTo>
                  <a:pt x="410" y="1314"/>
                </a:lnTo>
                <a:lnTo>
                  <a:pt x="365" y="1333"/>
                </a:lnTo>
                <a:lnTo>
                  <a:pt x="365" y="1418"/>
                </a:lnTo>
                <a:lnTo>
                  <a:pt x="351" y="1418"/>
                </a:lnTo>
                <a:lnTo>
                  <a:pt x="292" y="1438"/>
                </a:lnTo>
                <a:lnTo>
                  <a:pt x="292" y="1481"/>
                </a:lnTo>
                <a:lnTo>
                  <a:pt x="263" y="1481"/>
                </a:lnTo>
                <a:lnTo>
                  <a:pt x="233" y="1524"/>
                </a:lnTo>
                <a:lnTo>
                  <a:pt x="203" y="1546"/>
                </a:lnTo>
                <a:lnTo>
                  <a:pt x="189" y="1503"/>
                </a:lnTo>
                <a:lnTo>
                  <a:pt x="174" y="1503"/>
                </a:lnTo>
                <a:lnTo>
                  <a:pt x="160" y="1481"/>
                </a:lnTo>
                <a:lnTo>
                  <a:pt x="117" y="1481"/>
                </a:lnTo>
                <a:lnTo>
                  <a:pt x="102" y="1503"/>
                </a:lnTo>
                <a:lnTo>
                  <a:pt x="72" y="1503"/>
                </a:lnTo>
                <a:lnTo>
                  <a:pt x="58" y="1418"/>
                </a:lnTo>
                <a:lnTo>
                  <a:pt x="13" y="1314"/>
                </a:lnTo>
                <a:lnTo>
                  <a:pt x="0" y="1249"/>
                </a:lnTo>
                <a:lnTo>
                  <a:pt x="0" y="1123"/>
                </a:lnTo>
                <a:lnTo>
                  <a:pt x="43" y="1059"/>
                </a:lnTo>
                <a:lnTo>
                  <a:pt x="29" y="1015"/>
                </a:lnTo>
                <a:lnTo>
                  <a:pt x="0" y="973"/>
                </a:lnTo>
                <a:lnTo>
                  <a:pt x="43" y="867"/>
                </a:lnTo>
                <a:lnTo>
                  <a:pt x="87" y="930"/>
                </a:lnTo>
                <a:lnTo>
                  <a:pt x="117" y="888"/>
                </a:lnTo>
                <a:lnTo>
                  <a:pt x="160" y="888"/>
                </a:lnTo>
                <a:lnTo>
                  <a:pt x="174" y="867"/>
                </a:lnTo>
                <a:lnTo>
                  <a:pt x="189" y="867"/>
                </a:lnTo>
                <a:lnTo>
                  <a:pt x="203" y="888"/>
                </a:lnTo>
                <a:lnTo>
                  <a:pt x="219" y="888"/>
                </a:lnTo>
                <a:lnTo>
                  <a:pt x="219" y="867"/>
                </a:lnTo>
                <a:lnTo>
                  <a:pt x="233" y="888"/>
                </a:lnTo>
                <a:lnTo>
                  <a:pt x="278" y="825"/>
                </a:lnTo>
                <a:lnTo>
                  <a:pt x="278" y="805"/>
                </a:lnTo>
                <a:lnTo>
                  <a:pt x="306" y="805"/>
                </a:lnTo>
                <a:lnTo>
                  <a:pt x="306" y="825"/>
                </a:lnTo>
                <a:lnTo>
                  <a:pt x="335" y="825"/>
                </a:lnTo>
                <a:lnTo>
                  <a:pt x="380" y="867"/>
                </a:lnTo>
                <a:lnTo>
                  <a:pt x="410" y="844"/>
                </a:lnTo>
                <a:lnTo>
                  <a:pt x="440" y="844"/>
                </a:lnTo>
                <a:lnTo>
                  <a:pt x="482" y="825"/>
                </a:lnTo>
                <a:lnTo>
                  <a:pt x="526" y="825"/>
                </a:lnTo>
                <a:lnTo>
                  <a:pt x="526" y="805"/>
                </a:lnTo>
                <a:lnTo>
                  <a:pt x="540" y="805"/>
                </a:lnTo>
                <a:lnTo>
                  <a:pt x="540" y="761"/>
                </a:lnTo>
                <a:lnTo>
                  <a:pt x="526" y="740"/>
                </a:lnTo>
                <a:lnTo>
                  <a:pt x="540" y="740"/>
                </a:lnTo>
                <a:lnTo>
                  <a:pt x="526" y="721"/>
                </a:lnTo>
                <a:lnTo>
                  <a:pt x="526" y="677"/>
                </a:lnTo>
                <a:lnTo>
                  <a:pt x="540" y="677"/>
                </a:lnTo>
                <a:lnTo>
                  <a:pt x="556" y="635"/>
                </a:lnTo>
                <a:lnTo>
                  <a:pt x="615" y="635"/>
                </a:lnTo>
                <a:lnTo>
                  <a:pt x="628" y="615"/>
                </a:lnTo>
                <a:lnTo>
                  <a:pt x="644" y="635"/>
                </a:lnTo>
                <a:lnTo>
                  <a:pt x="659" y="635"/>
                </a:lnTo>
                <a:lnTo>
                  <a:pt x="672" y="592"/>
                </a:lnTo>
                <a:lnTo>
                  <a:pt x="703" y="571"/>
                </a:lnTo>
                <a:lnTo>
                  <a:pt x="732" y="527"/>
                </a:lnTo>
                <a:lnTo>
                  <a:pt x="732" y="444"/>
                </a:lnTo>
                <a:lnTo>
                  <a:pt x="747" y="422"/>
                </a:lnTo>
                <a:lnTo>
                  <a:pt x="790" y="422"/>
                </a:lnTo>
                <a:lnTo>
                  <a:pt x="804" y="401"/>
                </a:lnTo>
                <a:lnTo>
                  <a:pt x="804" y="380"/>
                </a:lnTo>
                <a:lnTo>
                  <a:pt x="761" y="316"/>
                </a:lnTo>
                <a:lnTo>
                  <a:pt x="761" y="230"/>
                </a:lnTo>
                <a:lnTo>
                  <a:pt x="732" y="191"/>
                </a:lnTo>
                <a:lnTo>
                  <a:pt x="775" y="127"/>
                </a:lnTo>
                <a:lnTo>
                  <a:pt x="747" y="85"/>
                </a:lnTo>
                <a:lnTo>
                  <a:pt x="659" y="41"/>
                </a:lnTo>
                <a:lnTo>
                  <a:pt x="644" y="0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966788" y="4004183"/>
            <a:ext cx="150812" cy="755650"/>
          </a:xfrm>
          <a:custGeom>
            <a:avLst/>
            <a:gdLst/>
            <a:ahLst/>
            <a:cxnLst>
              <a:cxn ang="0">
                <a:pos x="59" y="1312"/>
              </a:cxn>
              <a:cxn ang="0">
                <a:pos x="59" y="1229"/>
              </a:cxn>
              <a:cxn ang="0">
                <a:pos x="44" y="1229"/>
              </a:cxn>
              <a:cxn ang="0">
                <a:pos x="16" y="1166"/>
              </a:cxn>
              <a:cxn ang="0">
                <a:pos x="16" y="1123"/>
              </a:cxn>
              <a:cxn ang="0">
                <a:pos x="0" y="1081"/>
              </a:cxn>
              <a:cxn ang="0">
                <a:pos x="16" y="1081"/>
              </a:cxn>
              <a:cxn ang="0">
                <a:pos x="30" y="1060"/>
              </a:cxn>
              <a:cxn ang="0">
                <a:pos x="44" y="1060"/>
              </a:cxn>
              <a:cxn ang="0">
                <a:pos x="59" y="1018"/>
              </a:cxn>
              <a:cxn ang="0">
                <a:pos x="59" y="975"/>
              </a:cxn>
              <a:cxn ang="0">
                <a:pos x="72" y="954"/>
              </a:cxn>
              <a:cxn ang="0">
                <a:pos x="72" y="933"/>
              </a:cxn>
              <a:cxn ang="0">
                <a:pos x="88" y="933"/>
              </a:cxn>
              <a:cxn ang="0">
                <a:pos x="88" y="870"/>
              </a:cxn>
              <a:cxn ang="0">
                <a:pos x="59" y="848"/>
              </a:cxn>
              <a:cxn ang="0">
                <a:pos x="44" y="827"/>
              </a:cxn>
              <a:cxn ang="0">
                <a:pos x="59" y="806"/>
              </a:cxn>
              <a:cxn ang="0">
                <a:pos x="88" y="784"/>
              </a:cxn>
              <a:cxn ang="0">
                <a:pos x="88" y="719"/>
              </a:cxn>
              <a:cxn ang="0">
                <a:pos x="72" y="698"/>
              </a:cxn>
              <a:cxn ang="0">
                <a:pos x="72" y="657"/>
              </a:cxn>
              <a:cxn ang="0">
                <a:pos x="103" y="574"/>
              </a:cxn>
              <a:cxn ang="0">
                <a:pos x="117" y="551"/>
              </a:cxn>
              <a:cxn ang="0">
                <a:pos x="132" y="551"/>
              </a:cxn>
              <a:cxn ang="0">
                <a:pos x="132" y="530"/>
              </a:cxn>
              <a:cxn ang="0">
                <a:pos x="162" y="530"/>
              </a:cxn>
              <a:cxn ang="0">
                <a:pos x="177" y="509"/>
              </a:cxn>
              <a:cxn ang="0">
                <a:pos x="162" y="509"/>
              </a:cxn>
              <a:cxn ang="0">
                <a:pos x="162" y="486"/>
              </a:cxn>
              <a:cxn ang="0">
                <a:pos x="177" y="486"/>
              </a:cxn>
              <a:cxn ang="0">
                <a:pos x="191" y="467"/>
              </a:cxn>
              <a:cxn ang="0">
                <a:pos x="177" y="445"/>
              </a:cxn>
              <a:cxn ang="0">
                <a:pos x="177" y="403"/>
              </a:cxn>
              <a:cxn ang="0">
                <a:pos x="162" y="383"/>
              </a:cxn>
              <a:cxn ang="0">
                <a:pos x="162" y="340"/>
              </a:cxn>
              <a:cxn ang="0">
                <a:pos x="177" y="319"/>
              </a:cxn>
              <a:cxn ang="0">
                <a:pos x="177" y="233"/>
              </a:cxn>
              <a:cxn ang="0">
                <a:pos x="162" y="233"/>
              </a:cxn>
              <a:cxn ang="0">
                <a:pos x="162" y="210"/>
              </a:cxn>
              <a:cxn ang="0">
                <a:pos x="177" y="190"/>
              </a:cxn>
              <a:cxn ang="0">
                <a:pos x="191" y="190"/>
              </a:cxn>
              <a:cxn ang="0">
                <a:pos x="191" y="169"/>
              </a:cxn>
              <a:cxn ang="0">
                <a:pos x="132" y="148"/>
              </a:cxn>
              <a:cxn ang="0">
                <a:pos x="148" y="127"/>
              </a:cxn>
              <a:cxn ang="0">
                <a:pos x="132" y="104"/>
              </a:cxn>
              <a:cxn ang="0">
                <a:pos x="148" y="65"/>
              </a:cxn>
              <a:cxn ang="0">
                <a:pos x="162" y="65"/>
              </a:cxn>
              <a:cxn ang="0">
                <a:pos x="191" y="21"/>
              </a:cxn>
              <a:cxn ang="0">
                <a:pos x="191" y="0"/>
              </a:cxn>
            </a:cxnLst>
            <a:rect l="0" t="0" r="r" b="b"/>
            <a:pathLst>
              <a:path w="191" h="1312">
                <a:moveTo>
                  <a:pt x="59" y="1312"/>
                </a:moveTo>
                <a:lnTo>
                  <a:pt x="59" y="1229"/>
                </a:lnTo>
                <a:lnTo>
                  <a:pt x="44" y="1229"/>
                </a:lnTo>
                <a:lnTo>
                  <a:pt x="16" y="1166"/>
                </a:lnTo>
                <a:lnTo>
                  <a:pt x="16" y="1123"/>
                </a:lnTo>
                <a:lnTo>
                  <a:pt x="0" y="1081"/>
                </a:lnTo>
                <a:lnTo>
                  <a:pt x="16" y="1081"/>
                </a:lnTo>
                <a:lnTo>
                  <a:pt x="30" y="1060"/>
                </a:lnTo>
                <a:lnTo>
                  <a:pt x="44" y="1060"/>
                </a:lnTo>
                <a:lnTo>
                  <a:pt x="59" y="1018"/>
                </a:lnTo>
                <a:lnTo>
                  <a:pt x="59" y="975"/>
                </a:lnTo>
                <a:lnTo>
                  <a:pt x="72" y="954"/>
                </a:lnTo>
                <a:lnTo>
                  <a:pt x="72" y="933"/>
                </a:lnTo>
                <a:lnTo>
                  <a:pt x="88" y="933"/>
                </a:lnTo>
                <a:lnTo>
                  <a:pt x="88" y="870"/>
                </a:lnTo>
                <a:lnTo>
                  <a:pt x="59" y="848"/>
                </a:lnTo>
                <a:lnTo>
                  <a:pt x="44" y="827"/>
                </a:lnTo>
                <a:lnTo>
                  <a:pt x="59" y="806"/>
                </a:lnTo>
                <a:lnTo>
                  <a:pt x="88" y="784"/>
                </a:lnTo>
                <a:lnTo>
                  <a:pt x="88" y="719"/>
                </a:lnTo>
                <a:lnTo>
                  <a:pt x="72" y="698"/>
                </a:lnTo>
                <a:lnTo>
                  <a:pt x="72" y="657"/>
                </a:lnTo>
                <a:lnTo>
                  <a:pt x="103" y="574"/>
                </a:lnTo>
                <a:lnTo>
                  <a:pt x="117" y="551"/>
                </a:lnTo>
                <a:lnTo>
                  <a:pt x="132" y="551"/>
                </a:lnTo>
                <a:lnTo>
                  <a:pt x="132" y="530"/>
                </a:lnTo>
                <a:lnTo>
                  <a:pt x="162" y="530"/>
                </a:lnTo>
                <a:lnTo>
                  <a:pt x="177" y="509"/>
                </a:lnTo>
                <a:lnTo>
                  <a:pt x="162" y="509"/>
                </a:lnTo>
                <a:lnTo>
                  <a:pt x="162" y="486"/>
                </a:lnTo>
                <a:lnTo>
                  <a:pt x="177" y="486"/>
                </a:lnTo>
                <a:lnTo>
                  <a:pt x="191" y="467"/>
                </a:lnTo>
                <a:lnTo>
                  <a:pt x="177" y="445"/>
                </a:lnTo>
                <a:lnTo>
                  <a:pt x="177" y="403"/>
                </a:lnTo>
                <a:lnTo>
                  <a:pt x="162" y="383"/>
                </a:lnTo>
                <a:lnTo>
                  <a:pt x="162" y="340"/>
                </a:lnTo>
                <a:lnTo>
                  <a:pt x="177" y="319"/>
                </a:lnTo>
                <a:lnTo>
                  <a:pt x="177" y="233"/>
                </a:lnTo>
                <a:lnTo>
                  <a:pt x="162" y="233"/>
                </a:lnTo>
                <a:lnTo>
                  <a:pt x="162" y="210"/>
                </a:lnTo>
                <a:lnTo>
                  <a:pt x="177" y="190"/>
                </a:lnTo>
                <a:lnTo>
                  <a:pt x="191" y="190"/>
                </a:lnTo>
                <a:lnTo>
                  <a:pt x="191" y="169"/>
                </a:lnTo>
                <a:lnTo>
                  <a:pt x="132" y="148"/>
                </a:lnTo>
                <a:lnTo>
                  <a:pt x="148" y="127"/>
                </a:lnTo>
                <a:lnTo>
                  <a:pt x="132" y="104"/>
                </a:lnTo>
                <a:lnTo>
                  <a:pt x="148" y="65"/>
                </a:lnTo>
                <a:lnTo>
                  <a:pt x="162" y="65"/>
                </a:lnTo>
                <a:lnTo>
                  <a:pt x="191" y="21"/>
                </a:lnTo>
                <a:lnTo>
                  <a:pt x="191" y="0"/>
                </a:lnTo>
              </a:path>
            </a:pathLst>
          </a:custGeom>
          <a:noFill/>
          <a:ln w="15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1106488" y="4791583"/>
            <a:ext cx="266700" cy="479425"/>
          </a:xfrm>
          <a:custGeom>
            <a:avLst/>
            <a:gdLst/>
            <a:ahLst/>
            <a:cxnLst>
              <a:cxn ang="0">
                <a:pos x="315" y="0"/>
              </a:cxn>
              <a:cxn ang="0">
                <a:pos x="307" y="28"/>
              </a:cxn>
              <a:cxn ang="0">
                <a:pos x="292" y="51"/>
              </a:cxn>
              <a:cxn ang="0">
                <a:pos x="292" y="93"/>
              </a:cxn>
              <a:cxn ang="0">
                <a:pos x="277" y="93"/>
              </a:cxn>
              <a:cxn ang="0">
                <a:pos x="264" y="114"/>
              </a:cxn>
              <a:cxn ang="0">
                <a:pos x="264" y="155"/>
              </a:cxn>
              <a:cxn ang="0">
                <a:pos x="277" y="198"/>
              </a:cxn>
              <a:cxn ang="0">
                <a:pos x="277" y="241"/>
              </a:cxn>
              <a:cxn ang="0">
                <a:pos x="220" y="283"/>
              </a:cxn>
              <a:cxn ang="0">
                <a:pos x="233" y="324"/>
              </a:cxn>
              <a:cxn ang="0">
                <a:pos x="233" y="345"/>
              </a:cxn>
              <a:cxn ang="0">
                <a:pos x="220" y="368"/>
              </a:cxn>
              <a:cxn ang="0">
                <a:pos x="220" y="389"/>
              </a:cxn>
              <a:cxn ang="0">
                <a:pos x="205" y="410"/>
              </a:cxn>
              <a:cxn ang="0">
                <a:pos x="190" y="410"/>
              </a:cxn>
              <a:cxn ang="0">
                <a:pos x="205" y="451"/>
              </a:cxn>
              <a:cxn ang="0">
                <a:pos x="205" y="475"/>
              </a:cxn>
              <a:cxn ang="0">
                <a:pos x="220" y="514"/>
              </a:cxn>
              <a:cxn ang="0">
                <a:pos x="277" y="535"/>
              </a:cxn>
              <a:cxn ang="0">
                <a:pos x="335" y="621"/>
              </a:cxn>
              <a:cxn ang="0">
                <a:pos x="322" y="707"/>
              </a:cxn>
              <a:cxn ang="0">
                <a:pos x="307" y="748"/>
              </a:cxn>
              <a:cxn ang="0">
                <a:pos x="307" y="792"/>
              </a:cxn>
              <a:cxn ang="0">
                <a:pos x="292" y="833"/>
              </a:cxn>
              <a:cxn ang="0">
                <a:pos x="277" y="833"/>
              </a:cxn>
              <a:cxn ang="0">
                <a:pos x="247" y="813"/>
              </a:cxn>
              <a:cxn ang="0">
                <a:pos x="233" y="792"/>
              </a:cxn>
              <a:cxn ang="0">
                <a:pos x="205" y="813"/>
              </a:cxn>
              <a:cxn ang="0">
                <a:pos x="174" y="792"/>
              </a:cxn>
              <a:cxn ang="0">
                <a:pos x="162" y="769"/>
              </a:cxn>
              <a:cxn ang="0">
                <a:pos x="145" y="769"/>
              </a:cxn>
              <a:cxn ang="0">
                <a:pos x="131" y="813"/>
              </a:cxn>
              <a:cxn ang="0">
                <a:pos x="103" y="792"/>
              </a:cxn>
              <a:cxn ang="0">
                <a:pos x="86" y="792"/>
              </a:cxn>
              <a:cxn ang="0">
                <a:pos x="73" y="769"/>
              </a:cxn>
              <a:cxn ang="0">
                <a:pos x="58" y="727"/>
              </a:cxn>
              <a:cxn ang="0">
                <a:pos x="30" y="707"/>
              </a:cxn>
              <a:cxn ang="0">
                <a:pos x="0" y="707"/>
              </a:cxn>
              <a:cxn ang="0">
                <a:pos x="0" y="665"/>
              </a:cxn>
              <a:cxn ang="0">
                <a:pos x="14" y="642"/>
              </a:cxn>
              <a:cxn ang="0">
                <a:pos x="14" y="621"/>
              </a:cxn>
            </a:cxnLst>
            <a:rect l="0" t="0" r="r" b="b"/>
            <a:pathLst>
              <a:path w="335" h="833">
                <a:moveTo>
                  <a:pt x="315" y="0"/>
                </a:moveTo>
                <a:lnTo>
                  <a:pt x="307" y="28"/>
                </a:lnTo>
                <a:lnTo>
                  <a:pt x="292" y="51"/>
                </a:lnTo>
                <a:lnTo>
                  <a:pt x="292" y="93"/>
                </a:lnTo>
                <a:lnTo>
                  <a:pt x="277" y="93"/>
                </a:lnTo>
                <a:lnTo>
                  <a:pt x="264" y="114"/>
                </a:lnTo>
                <a:lnTo>
                  <a:pt x="264" y="155"/>
                </a:lnTo>
                <a:lnTo>
                  <a:pt x="277" y="198"/>
                </a:lnTo>
                <a:lnTo>
                  <a:pt x="277" y="241"/>
                </a:lnTo>
                <a:lnTo>
                  <a:pt x="220" y="283"/>
                </a:lnTo>
                <a:lnTo>
                  <a:pt x="233" y="324"/>
                </a:lnTo>
                <a:lnTo>
                  <a:pt x="233" y="345"/>
                </a:lnTo>
                <a:lnTo>
                  <a:pt x="220" y="368"/>
                </a:lnTo>
                <a:lnTo>
                  <a:pt x="220" y="389"/>
                </a:lnTo>
                <a:lnTo>
                  <a:pt x="205" y="410"/>
                </a:lnTo>
                <a:lnTo>
                  <a:pt x="190" y="410"/>
                </a:lnTo>
                <a:lnTo>
                  <a:pt x="205" y="451"/>
                </a:lnTo>
                <a:lnTo>
                  <a:pt x="205" y="475"/>
                </a:lnTo>
                <a:lnTo>
                  <a:pt x="220" y="514"/>
                </a:lnTo>
                <a:lnTo>
                  <a:pt x="277" y="535"/>
                </a:lnTo>
                <a:lnTo>
                  <a:pt x="335" y="621"/>
                </a:lnTo>
                <a:lnTo>
                  <a:pt x="322" y="707"/>
                </a:lnTo>
                <a:lnTo>
                  <a:pt x="307" y="748"/>
                </a:lnTo>
                <a:lnTo>
                  <a:pt x="307" y="792"/>
                </a:lnTo>
                <a:lnTo>
                  <a:pt x="292" y="833"/>
                </a:lnTo>
                <a:lnTo>
                  <a:pt x="277" y="833"/>
                </a:lnTo>
                <a:lnTo>
                  <a:pt x="247" y="813"/>
                </a:lnTo>
                <a:lnTo>
                  <a:pt x="233" y="792"/>
                </a:lnTo>
                <a:lnTo>
                  <a:pt x="205" y="813"/>
                </a:lnTo>
                <a:lnTo>
                  <a:pt x="174" y="792"/>
                </a:lnTo>
                <a:lnTo>
                  <a:pt x="162" y="769"/>
                </a:lnTo>
                <a:lnTo>
                  <a:pt x="145" y="769"/>
                </a:lnTo>
                <a:lnTo>
                  <a:pt x="131" y="813"/>
                </a:lnTo>
                <a:lnTo>
                  <a:pt x="103" y="792"/>
                </a:lnTo>
                <a:lnTo>
                  <a:pt x="86" y="792"/>
                </a:lnTo>
                <a:lnTo>
                  <a:pt x="73" y="769"/>
                </a:lnTo>
                <a:lnTo>
                  <a:pt x="58" y="727"/>
                </a:lnTo>
                <a:lnTo>
                  <a:pt x="30" y="707"/>
                </a:lnTo>
                <a:lnTo>
                  <a:pt x="0" y="707"/>
                </a:lnTo>
                <a:lnTo>
                  <a:pt x="0" y="665"/>
                </a:lnTo>
                <a:lnTo>
                  <a:pt x="14" y="642"/>
                </a:lnTo>
                <a:lnTo>
                  <a:pt x="14" y="621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968558" y="5356733"/>
            <a:ext cx="303212" cy="315913"/>
          </a:xfrm>
          <a:custGeom>
            <a:avLst/>
            <a:gdLst/>
            <a:ahLst/>
            <a:cxnLst>
              <a:cxn ang="0">
                <a:pos x="381" y="0"/>
              </a:cxn>
              <a:cxn ang="0">
                <a:pos x="381" y="41"/>
              </a:cxn>
              <a:cxn ang="0">
                <a:pos x="366" y="65"/>
              </a:cxn>
              <a:cxn ang="0">
                <a:pos x="366" y="128"/>
              </a:cxn>
              <a:cxn ang="0">
                <a:pos x="351" y="128"/>
              </a:cxn>
              <a:cxn ang="0">
                <a:pos x="351" y="190"/>
              </a:cxn>
              <a:cxn ang="0">
                <a:pos x="307" y="232"/>
              </a:cxn>
              <a:cxn ang="0">
                <a:pos x="295" y="211"/>
              </a:cxn>
              <a:cxn ang="0">
                <a:pos x="264" y="211"/>
              </a:cxn>
              <a:cxn ang="0">
                <a:pos x="205" y="232"/>
              </a:cxn>
              <a:cxn ang="0">
                <a:pos x="205" y="275"/>
              </a:cxn>
              <a:cxn ang="0">
                <a:pos x="191" y="318"/>
              </a:cxn>
              <a:cxn ang="0">
                <a:pos x="176" y="338"/>
              </a:cxn>
              <a:cxn ang="0">
                <a:pos x="133" y="380"/>
              </a:cxn>
              <a:cxn ang="0">
                <a:pos x="104" y="401"/>
              </a:cxn>
              <a:cxn ang="0">
                <a:pos x="88" y="424"/>
              </a:cxn>
              <a:cxn ang="0">
                <a:pos x="59" y="444"/>
              </a:cxn>
              <a:cxn ang="0">
                <a:pos x="15" y="444"/>
              </a:cxn>
              <a:cxn ang="0">
                <a:pos x="15" y="509"/>
              </a:cxn>
              <a:cxn ang="0">
                <a:pos x="29" y="530"/>
              </a:cxn>
              <a:cxn ang="0">
                <a:pos x="15" y="549"/>
              </a:cxn>
              <a:cxn ang="0">
                <a:pos x="0" y="549"/>
              </a:cxn>
            </a:cxnLst>
            <a:rect l="0" t="0" r="r" b="b"/>
            <a:pathLst>
              <a:path w="381" h="549">
                <a:moveTo>
                  <a:pt x="381" y="0"/>
                </a:moveTo>
                <a:lnTo>
                  <a:pt x="381" y="41"/>
                </a:lnTo>
                <a:lnTo>
                  <a:pt x="366" y="65"/>
                </a:lnTo>
                <a:lnTo>
                  <a:pt x="366" y="128"/>
                </a:lnTo>
                <a:lnTo>
                  <a:pt x="351" y="128"/>
                </a:lnTo>
                <a:lnTo>
                  <a:pt x="351" y="190"/>
                </a:lnTo>
                <a:lnTo>
                  <a:pt x="307" y="232"/>
                </a:lnTo>
                <a:lnTo>
                  <a:pt x="295" y="211"/>
                </a:lnTo>
                <a:lnTo>
                  <a:pt x="264" y="211"/>
                </a:lnTo>
                <a:lnTo>
                  <a:pt x="205" y="232"/>
                </a:lnTo>
                <a:lnTo>
                  <a:pt x="205" y="275"/>
                </a:lnTo>
                <a:lnTo>
                  <a:pt x="191" y="318"/>
                </a:lnTo>
                <a:lnTo>
                  <a:pt x="176" y="338"/>
                </a:lnTo>
                <a:lnTo>
                  <a:pt x="133" y="380"/>
                </a:lnTo>
                <a:lnTo>
                  <a:pt x="104" y="401"/>
                </a:lnTo>
                <a:lnTo>
                  <a:pt x="88" y="424"/>
                </a:lnTo>
                <a:lnTo>
                  <a:pt x="59" y="444"/>
                </a:lnTo>
                <a:lnTo>
                  <a:pt x="15" y="444"/>
                </a:lnTo>
                <a:lnTo>
                  <a:pt x="15" y="509"/>
                </a:lnTo>
                <a:lnTo>
                  <a:pt x="29" y="530"/>
                </a:lnTo>
                <a:lnTo>
                  <a:pt x="15" y="549"/>
                </a:lnTo>
                <a:lnTo>
                  <a:pt x="0" y="549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3305175" y="3419983"/>
            <a:ext cx="33338" cy="60325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0" y="105"/>
              </a:cxn>
              <a:cxn ang="0">
                <a:pos x="43" y="0"/>
              </a:cxn>
            </a:cxnLst>
            <a:rect l="0" t="0" r="r" b="b"/>
            <a:pathLst>
              <a:path w="43" h="105">
                <a:moveTo>
                  <a:pt x="43" y="0"/>
                </a:moveTo>
                <a:lnTo>
                  <a:pt x="0" y="105"/>
                </a:lnTo>
                <a:lnTo>
                  <a:pt x="43" y="0"/>
                </a:ln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7270750" y="4723321"/>
            <a:ext cx="439738" cy="4984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14" y="41"/>
              </a:cxn>
              <a:cxn ang="0">
                <a:pos x="14" y="62"/>
              </a:cxn>
              <a:cxn ang="0">
                <a:pos x="87" y="62"/>
              </a:cxn>
              <a:cxn ang="0">
                <a:pos x="117" y="21"/>
              </a:cxn>
              <a:cxn ang="0">
                <a:pos x="131" y="21"/>
              </a:cxn>
              <a:cxn ang="0">
                <a:pos x="161" y="0"/>
              </a:cxn>
              <a:cxn ang="0">
                <a:pos x="220" y="0"/>
              </a:cxn>
              <a:cxn ang="0">
                <a:pos x="249" y="41"/>
              </a:cxn>
              <a:cxn ang="0">
                <a:pos x="264" y="41"/>
              </a:cxn>
              <a:cxn ang="0">
                <a:pos x="294" y="83"/>
              </a:cxn>
              <a:cxn ang="0">
                <a:pos x="308" y="83"/>
              </a:cxn>
              <a:cxn ang="0">
                <a:pos x="321" y="107"/>
              </a:cxn>
              <a:cxn ang="0">
                <a:pos x="321" y="128"/>
              </a:cxn>
              <a:cxn ang="0">
                <a:pos x="308" y="128"/>
              </a:cxn>
              <a:cxn ang="0">
                <a:pos x="308" y="192"/>
              </a:cxn>
              <a:cxn ang="0">
                <a:pos x="294" y="213"/>
              </a:cxn>
              <a:cxn ang="0">
                <a:pos x="277" y="213"/>
              </a:cxn>
              <a:cxn ang="0">
                <a:pos x="264" y="234"/>
              </a:cxn>
              <a:cxn ang="0">
                <a:pos x="264" y="275"/>
              </a:cxn>
              <a:cxn ang="0">
                <a:pos x="294" y="275"/>
              </a:cxn>
              <a:cxn ang="0">
                <a:pos x="294" y="297"/>
              </a:cxn>
              <a:cxn ang="0">
                <a:pos x="277" y="338"/>
              </a:cxn>
              <a:cxn ang="0">
                <a:pos x="294" y="361"/>
              </a:cxn>
              <a:cxn ang="0">
                <a:pos x="308" y="361"/>
              </a:cxn>
              <a:cxn ang="0">
                <a:pos x="321" y="382"/>
              </a:cxn>
              <a:cxn ang="0">
                <a:pos x="321" y="403"/>
              </a:cxn>
              <a:cxn ang="0">
                <a:pos x="338" y="444"/>
              </a:cxn>
              <a:cxn ang="0">
                <a:pos x="366" y="444"/>
              </a:cxn>
              <a:cxn ang="0">
                <a:pos x="352" y="465"/>
              </a:cxn>
              <a:cxn ang="0">
                <a:pos x="366" y="488"/>
              </a:cxn>
              <a:cxn ang="0">
                <a:pos x="424" y="488"/>
              </a:cxn>
              <a:cxn ang="0">
                <a:pos x="424" y="595"/>
              </a:cxn>
              <a:cxn ang="0">
                <a:pos x="396" y="595"/>
              </a:cxn>
              <a:cxn ang="0">
                <a:pos x="396" y="571"/>
              </a:cxn>
              <a:cxn ang="0">
                <a:pos x="381" y="595"/>
              </a:cxn>
              <a:cxn ang="0">
                <a:pos x="381" y="614"/>
              </a:cxn>
              <a:cxn ang="0">
                <a:pos x="366" y="614"/>
              </a:cxn>
              <a:cxn ang="0">
                <a:pos x="381" y="634"/>
              </a:cxn>
              <a:cxn ang="0">
                <a:pos x="381" y="655"/>
              </a:cxn>
              <a:cxn ang="0">
                <a:pos x="396" y="655"/>
              </a:cxn>
              <a:cxn ang="0">
                <a:pos x="424" y="698"/>
              </a:cxn>
              <a:cxn ang="0">
                <a:pos x="424" y="721"/>
              </a:cxn>
              <a:cxn ang="0">
                <a:pos x="468" y="721"/>
              </a:cxn>
              <a:cxn ang="0">
                <a:pos x="468" y="741"/>
              </a:cxn>
              <a:cxn ang="0">
                <a:pos x="483" y="762"/>
              </a:cxn>
              <a:cxn ang="0">
                <a:pos x="483" y="785"/>
              </a:cxn>
              <a:cxn ang="0">
                <a:pos x="499" y="785"/>
              </a:cxn>
              <a:cxn ang="0">
                <a:pos x="512" y="806"/>
              </a:cxn>
              <a:cxn ang="0">
                <a:pos x="512" y="847"/>
              </a:cxn>
              <a:cxn ang="0">
                <a:pos x="542" y="847"/>
              </a:cxn>
              <a:cxn ang="0">
                <a:pos x="556" y="868"/>
              </a:cxn>
            </a:cxnLst>
            <a:rect l="0" t="0" r="r" b="b"/>
            <a:pathLst>
              <a:path w="556" h="868">
                <a:moveTo>
                  <a:pt x="0" y="41"/>
                </a:moveTo>
                <a:lnTo>
                  <a:pt x="14" y="41"/>
                </a:lnTo>
                <a:lnTo>
                  <a:pt x="14" y="62"/>
                </a:lnTo>
                <a:lnTo>
                  <a:pt x="87" y="62"/>
                </a:lnTo>
                <a:lnTo>
                  <a:pt x="117" y="21"/>
                </a:lnTo>
                <a:lnTo>
                  <a:pt x="131" y="21"/>
                </a:lnTo>
                <a:lnTo>
                  <a:pt x="161" y="0"/>
                </a:lnTo>
                <a:lnTo>
                  <a:pt x="220" y="0"/>
                </a:lnTo>
                <a:lnTo>
                  <a:pt x="249" y="41"/>
                </a:lnTo>
                <a:lnTo>
                  <a:pt x="264" y="41"/>
                </a:lnTo>
                <a:lnTo>
                  <a:pt x="294" y="83"/>
                </a:lnTo>
                <a:lnTo>
                  <a:pt x="308" y="83"/>
                </a:lnTo>
                <a:lnTo>
                  <a:pt x="321" y="107"/>
                </a:lnTo>
                <a:lnTo>
                  <a:pt x="321" y="128"/>
                </a:lnTo>
                <a:lnTo>
                  <a:pt x="308" y="128"/>
                </a:lnTo>
                <a:lnTo>
                  <a:pt x="308" y="192"/>
                </a:lnTo>
                <a:lnTo>
                  <a:pt x="294" y="213"/>
                </a:lnTo>
                <a:lnTo>
                  <a:pt x="277" y="213"/>
                </a:lnTo>
                <a:lnTo>
                  <a:pt x="264" y="234"/>
                </a:lnTo>
                <a:lnTo>
                  <a:pt x="264" y="275"/>
                </a:lnTo>
                <a:lnTo>
                  <a:pt x="294" y="275"/>
                </a:lnTo>
                <a:lnTo>
                  <a:pt x="294" y="297"/>
                </a:lnTo>
                <a:lnTo>
                  <a:pt x="277" y="338"/>
                </a:lnTo>
                <a:lnTo>
                  <a:pt x="294" y="361"/>
                </a:lnTo>
                <a:lnTo>
                  <a:pt x="308" y="361"/>
                </a:lnTo>
                <a:lnTo>
                  <a:pt x="321" y="382"/>
                </a:lnTo>
                <a:lnTo>
                  <a:pt x="321" y="403"/>
                </a:lnTo>
                <a:lnTo>
                  <a:pt x="338" y="444"/>
                </a:lnTo>
                <a:lnTo>
                  <a:pt x="366" y="444"/>
                </a:lnTo>
                <a:lnTo>
                  <a:pt x="352" y="465"/>
                </a:lnTo>
                <a:lnTo>
                  <a:pt x="366" y="488"/>
                </a:lnTo>
                <a:lnTo>
                  <a:pt x="424" y="488"/>
                </a:lnTo>
                <a:lnTo>
                  <a:pt x="424" y="595"/>
                </a:lnTo>
                <a:lnTo>
                  <a:pt x="396" y="595"/>
                </a:lnTo>
                <a:lnTo>
                  <a:pt x="396" y="571"/>
                </a:lnTo>
                <a:lnTo>
                  <a:pt x="381" y="595"/>
                </a:lnTo>
                <a:lnTo>
                  <a:pt x="381" y="614"/>
                </a:lnTo>
                <a:lnTo>
                  <a:pt x="366" y="614"/>
                </a:lnTo>
                <a:lnTo>
                  <a:pt x="381" y="634"/>
                </a:lnTo>
                <a:lnTo>
                  <a:pt x="381" y="655"/>
                </a:lnTo>
                <a:lnTo>
                  <a:pt x="396" y="655"/>
                </a:lnTo>
                <a:lnTo>
                  <a:pt x="424" y="698"/>
                </a:lnTo>
                <a:lnTo>
                  <a:pt x="424" y="721"/>
                </a:lnTo>
                <a:lnTo>
                  <a:pt x="468" y="721"/>
                </a:lnTo>
                <a:lnTo>
                  <a:pt x="468" y="741"/>
                </a:lnTo>
                <a:lnTo>
                  <a:pt x="483" y="762"/>
                </a:lnTo>
                <a:lnTo>
                  <a:pt x="483" y="785"/>
                </a:lnTo>
                <a:lnTo>
                  <a:pt x="499" y="785"/>
                </a:lnTo>
                <a:lnTo>
                  <a:pt x="512" y="806"/>
                </a:lnTo>
                <a:lnTo>
                  <a:pt x="512" y="847"/>
                </a:lnTo>
                <a:lnTo>
                  <a:pt x="542" y="847"/>
                </a:lnTo>
                <a:lnTo>
                  <a:pt x="556" y="868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8289925" y="2848483"/>
            <a:ext cx="269875" cy="1206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30" y="0"/>
              </a:cxn>
              <a:cxn ang="0">
                <a:pos x="103" y="0"/>
              </a:cxn>
              <a:cxn ang="0">
                <a:pos x="119" y="20"/>
              </a:cxn>
              <a:cxn ang="0">
                <a:pos x="221" y="44"/>
              </a:cxn>
              <a:cxn ang="0">
                <a:pos x="265" y="106"/>
              </a:cxn>
              <a:cxn ang="0">
                <a:pos x="279" y="171"/>
              </a:cxn>
              <a:cxn ang="0">
                <a:pos x="338" y="211"/>
              </a:cxn>
            </a:cxnLst>
            <a:rect l="0" t="0" r="r" b="b"/>
            <a:pathLst>
              <a:path w="338" h="211">
                <a:moveTo>
                  <a:pt x="0" y="20"/>
                </a:moveTo>
                <a:lnTo>
                  <a:pt x="30" y="0"/>
                </a:lnTo>
                <a:lnTo>
                  <a:pt x="103" y="0"/>
                </a:lnTo>
                <a:lnTo>
                  <a:pt x="119" y="20"/>
                </a:lnTo>
                <a:lnTo>
                  <a:pt x="221" y="44"/>
                </a:lnTo>
                <a:lnTo>
                  <a:pt x="265" y="106"/>
                </a:lnTo>
                <a:lnTo>
                  <a:pt x="279" y="171"/>
                </a:lnTo>
                <a:lnTo>
                  <a:pt x="338" y="211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7991475" y="1380046"/>
            <a:ext cx="368300" cy="355600"/>
          </a:xfrm>
          <a:custGeom>
            <a:avLst/>
            <a:gdLst/>
            <a:ahLst/>
            <a:cxnLst>
              <a:cxn ang="0">
                <a:pos x="0" y="620"/>
              </a:cxn>
              <a:cxn ang="0">
                <a:pos x="114" y="482"/>
              </a:cxn>
              <a:cxn ang="0">
                <a:pos x="157" y="348"/>
              </a:cxn>
              <a:cxn ang="0">
                <a:pos x="292" y="228"/>
              </a:cxn>
              <a:cxn ang="0">
                <a:pos x="364" y="48"/>
              </a:cxn>
              <a:cxn ang="0">
                <a:pos x="464" y="0"/>
              </a:cxn>
            </a:cxnLst>
            <a:rect l="0" t="0" r="r" b="b"/>
            <a:pathLst>
              <a:path w="464" h="620">
                <a:moveTo>
                  <a:pt x="0" y="620"/>
                </a:moveTo>
                <a:lnTo>
                  <a:pt x="114" y="482"/>
                </a:lnTo>
                <a:lnTo>
                  <a:pt x="157" y="348"/>
                </a:lnTo>
                <a:lnTo>
                  <a:pt x="292" y="228"/>
                </a:lnTo>
                <a:lnTo>
                  <a:pt x="364" y="48"/>
                </a:lnTo>
                <a:lnTo>
                  <a:pt x="464" y="0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4502150" y="1368933"/>
            <a:ext cx="368300" cy="355600"/>
          </a:xfrm>
          <a:custGeom>
            <a:avLst/>
            <a:gdLst/>
            <a:ahLst/>
            <a:cxnLst>
              <a:cxn ang="0">
                <a:pos x="464" y="620"/>
              </a:cxn>
              <a:cxn ang="0">
                <a:pos x="441" y="607"/>
              </a:cxn>
              <a:cxn ang="0">
                <a:pos x="377" y="483"/>
              </a:cxn>
              <a:cxn ang="0">
                <a:pos x="350" y="482"/>
              </a:cxn>
              <a:cxn ang="0">
                <a:pos x="309" y="348"/>
              </a:cxn>
              <a:cxn ang="0">
                <a:pos x="245" y="311"/>
              </a:cxn>
              <a:cxn ang="0">
                <a:pos x="209" y="204"/>
              </a:cxn>
              <a:cxn ang="0">
                <a:pos x="162" y="170"/>
              </a:cxn>
              <a:cxn ang="0">
                <a:pos x="125" y="212"/>
              </a:cxn>
              <a:cxn ang="0">
                <a:pos x="71" y="148"/>
              </a:cxn>
              <a:cxn ang="0">
                <a:pos x="79" y="100"/>
              </a:cxn>
              <a:cxn ang="0">
                <a:pos x="0" y="0"/>
              </a:cxn>
            </a:cxnLst>
            <a:rect l="0" t="0" r="r" b="b"/>
            <a:pathLst>
              <a:path w="464" h="620">
                <a:moveTo>
                  <a:pt x="464" y="620"/>
                </a:moveTo>
                <a:lnTo>
                  <a:pt x="441" y="607"/>
                </a:lnTo>
                <a:lnTo>
                  <a:pt x="377" y="483"/>
                </a:lnTo>
                <a:lnTo>
                  <a:pt x="350" y="482"/>
                </a:lnTo>
                <a:lnTo>
                  <a:pt x="309" y="348"/>
                </a:lnTo>
                <a:lnTo>
                  <a:pt x="245" y="311"/>
                </a:lnTo>
                <a:lnTo>
                  <a:pt x="209" y="204"/>
                </a:lnTo>
                <a:lnTo>
                  <a:pt x="162" y="170"/>
                </a:lnTo>
                <a:lnTo>
                  <a:pt x="125" y="212"/>
                </a:lnTo>
                <a:lnTo>
                  <a:pt x="71" y="148"/>
                </a:lnTo>
                <a:lnTo>
                  <a:pt x="79" y="100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260350" y="3564446"/>
            <a:ext cx="198438" cy="109537"/>
          </a:xfrm>
          <a:custGeom>
            <a:avLst/>
            <a:gdLst/>
            <a:ahLst/>
            <a:cxnLst>
              <a:cxn ang="0">
                <a:pos x="250" y="191"/>
              </a:cxn>
              <a:cxn ang="0">
                <a:pos x="178" y="136"/>
              </a:cxn>
              <a:cxn ang="0">
                <a:pos x="127" y="91"/>
              </a:cxn>
              <a:cxn ang="0">
                <a:pos x="78" y="43"/>
              </a:cxn>
              <a:cxn ang="0">
                <a:pos x="0" y="0"/>
              </a:cxn>
            </a:cxnLst>
            <a:rect l="0" t="0" r="r" b="b"/>
            <a:pathLst>
              <a:path w="250" h="191">
                <a:moveTo>
                  <a:pt x="250" y="191"/>
                </a:moveTo>
                <a:lnTo>
                  <a:pt x="178" y="136"/>
                </a:lnTo>
                <a:lnTo>
                  <a:pt x="127" y="91"/>
                </a:lnTo>
                <a:lnTo>
                  <a:pt x="78" y="43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305175" y="3419983"/>
            <a:ext cx="33338" cy="60325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0" y="105"/>
              </a:cxn>
              <a:cxn ang="0">
                <a:pos x="43" y="0"/>
              </a:cxn>
            </a:cxnLst>
            <a:rect l="0" t="0" r="r" b="b"/>
            <a:pathLst>
              <a:path w="43" h="105">
                <a:moveTo>
                  <a:pt x="43" y="0"/>
                </a:moveTo>
                <a:lnTo>
                  <a:pt x="0" y="105"/>
                </a:lnTo>
                <a:lnTo>
                  <a:pt x="43" y="0"/>
                </a:lnTo>
                <a:close/>
              </a:path>
            </a:pathLst>
          </a:custGeom>
          <a:solidFill>
            <a:srgbClr val="009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4576763" y="3670808"/>
            <a:ext cx="158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" name="Gruppieren 97"/>
          <p:cNvGrpSpPr/>
          <p:nvPr/>
        </p:nvGrpSpPr>
        <p:grpSpPr>
          <a:xfrm>
            <a:off x="1617663" y="5364671"/>
            <a:ext cx="887412" cy="82550"/>
            <a:chOff x="1617663" y="5529263"/>
            <a:chExt cx="887412" cy="82550"/>
          </a:xfrm>
        </p:grpSpPr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2357438" y="5551488"/>
              <a:ext cx="71437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50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2228850" y="5551488"/>
              <a:ext cx="71438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40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1617663" y="5551488"/>
              <a:ext cx="42862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5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2089150" y="5551488"/>
              <a:ext cx="71438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30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1949450" y="5551488"/>
              <a:ext cx="71438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20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1811338" y="5551488"/>
              <a:ext cx="71437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10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1687513" y="5551488"/>
              <a:ext cx="42862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0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4" name="Gruppieren 96"/>
            <p:cNvGrpSpPr/>
            <p:nvPr/>
          </p:nvGrpSpPr>
          <p:grpSpPr>
            <a:xfrm>
              <a:off x="1633538" y="5529263"/>
              <a:ext cx="758825" cy="14287"/>
              <a:chOff x="1052513" y="5786438"/>
              <a:chExt cx="758825" cy="14287"/>
            </a:xfrm>
          </p:grpSpPr>
          <p:sp>
            <p:nvSpPr>
              <p:cNvPr id="59" name="Line 24"/>
              <p:cNvSpPr>
                <a:spLocks noChangeShapeType="1"/>
              </p:cNvSpPr>
              <p:nvPr/>
            </p:nvSpPr>
            <p:spPr bwMode="auto">
              <a:xfrm>
                <a:off x="1679575" y="5799138"/>
                <a:ext cx="130175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31"/>
              <p:cNvSpPr>
                <a:spLocks noChangeShapeType="1"/>
              </p:cNvSpPr>
              <p:nvPr/>
            </p:nvSpPr>
            <p:spPr bwMode="auto">
              <a:xfrm flipV="1">
                <a:off x="161131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Line 32"/>
              <p:cNvSpPr>
                <a:spLocks noChangeShapeType="1"/>
              </p:cNvSpPr>
              <p:nvPr/>
            </p:nvSpPr>
            <p:spPr bwMode="auto">
              <a:xfrm flipV="1">
                <a:off x="147161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Line 33"/>
              <p:cNvSpPr>
                <a:spLocks noChangeShapeType="1"/>
              </p:cNvSpPr>
              <p:nvPr/>
            </p:nvSpPr>
            <p:spPr bwMode="auto">
              <a:xfrm flipV="1">
                <a:off x="133191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Line 34"/>
              <p:cNvSpPr>
                <a:spLocks noChangeShapeType="1"/>
              </p:cNvSpPr>
              <p:nvPr/>
            </p:nvSpPr>
            <p:spPr bwMode="auto">
              <a:xfrm flipV="1">
                <a:off x="1193800" y="5786438"/>
                <a:ext cx="1588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Line 35"/>
              <p:cNvSpPr>
                <a:spLocks noChangeShapeType="1"/>
              </p:cNvSpPr>
              <p:nvPr/>
            </p:nvSpPr>
            <p:spPr bwMode="auto">
              <a:xfrm flipV="1">
                <a:off x="110966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Line 36"/>
              <p:cNvSpPr>
                <a:spLocks noChangeShapeType="1"/>
              </p:cNvSpPr>
              <p:nvPr/>
            </p:nvSpPr>
            <p:spPr bwMode="auto">
              <a:xfrm flipV="1">
                <a:off x="1095375" y="5786438"/>
                <a:ext cx="1588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 flipV="1">
                <a:off x="1081088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 flipV="1">
                <a:off x="1066800" y="5786438"/>
                <a:ext cx="1588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Line 39"/>
              <p:cNvSpPr>
                <a:spLocks noChangeShapeType="1"/>
              </p:cNvSpPr>
              <p:nvPr/>
            </p:nvSpPr>
            <p:spPr bwMode="auto">
              <a:xfrm flipV="1">
                <a:off x="105251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Line 40"/>
              <p:cNvSpPr>
                <a:spLocks noChangeShapeType="1"/>
              </p:cNvSpPr>
              <p:nvPr/>
            </p:nvSpPr>
            <p:spPr bwMode="auto">
              <a:xfrm>
                <a:off x="1052513" y="5799138"/>
                <a:ext cx="69850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Line 41"/>
              <p:cNvSpPr>
                <a:spLocks noChangeShapeType="1"/>
              </p:cNvSpPr>
              <p:nvPr/>
            </p:nvSpPr>
            <p:spPr bwMode="auto">
              <a:xfrm flipV="1">
                <a:off x="1679575" y="5786438"/>
                <a:ext cx="1588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Line 42"/>
              <p:cNvSpPr>
                <a:spLocks noChangeShapeType="1"/>
              </p:cNvSpPr>
              <p:nvPr/>
            </p:nvSpPr>
            <p:spPr bwMode="auto">
              <a:xfrm flipV="1">
                <a:off x="154146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Line 43"/>
              <p:cNvSpPr>
                <a:spLocks noChangeShapeType="1"/>
              </p:cNvSpPr>
              <p:nvPr/>
            </p:nvSpPr>
            <p:spPr bwMode="auto">
              <a:xfrm>
                <a:off x="1541463" y="5799138"/>
                <a:ext cx="138112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44"/>
              <p:cNvSpPr>
                <a:spLocks noChangeShapeType="1"/>
              </p:cNvSpPr>
              <p:nvPr/>
            </p:nvSpPr>
            <p:spPr bwMode="auto">
              <a:xfrm flipV="1">
                <a:off x="140176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45"/>
              <p:cNvSpPr>
                <a:spLocks noChangeShapeType="1"/>
              </p:cNvSpPr>
              <p:nvPr/>
            </p:nvSpPr>
            <p:spPr bwMode="auto">
              <a:xfrm>
                <a:off x="1401763" y="5799138"/>
                <a:ext cx="139700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Line 46"/>
              <p:cNvSpPr>
                <a:spLocks noChangeShapeType="1"/>
              </p:cNvSpPr>
              <p:nvPr/>
            </p:nvSpPr>
            <p:spPr bwMode="auto">
              <a:xfrm flipV="1">
                <a:off x="126206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Line 47"/>
              <p:cNvSpPr>
                <a:spLocks noChangeShapeType="1"/>
              </p:cNvSpPr>
              <p:nvPr/>
            </p:nvSpPr>
            <p:spPr bwMode="auto">
              <a:xfrm>
                <a:off x="1262063" y="5799138"/>
                <a:ext cx="139700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Line 48"/>
              <p:cNvSpPr>
                <a:spLocks noChangeShapeType="1"/>
              </p:cNvSpPr>
              <p:nvPr/>
            </p:nvSpPr>
            <p:spPr bwMode="auto">
              <a:xfrm flipV="1">
                <a:off x="112236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" name="Line 49"/>
              <p:cNvSpPr>
                <a:spLocks noChangeShapeType="1"/>
              </p:cNvSpPr>
              <p:nvPr/>
            </p:nvSpPr>
            <p:spPr bwMode="auto">
              <a:xfrm>
                <a:off x="1122363" y="5799138"/>
                <a:ext cx="139700" cy="158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" name="Line 50"/>
              <p:cNvSpPr>
                <a:spLocks noChangeShapeType="1"/>
              </p:cNvSpPr>
              <p:nvPr/>
            </p:nvSpPr>
            <p:spPr bwMode="auto">
              <a:xfrm flipV="1">
                <a:off x="1738313" y="5786438"/>
                <a:ext cx="1587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Line 51"/>
              <p:cNvSpPr>
                <a:spLocks noChangeShapeType="1"/>
              </p:cNvSpPr>
              <p:nvPr/>
            </p:nvSpPr>
            <p:spPr bwMode="auto">
              <a:xfrm flipV="1">
                <a:off x="1809750" y="5786438"/>
                <a:ext cx="1588" cy="127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2422525" y="5551488"/>
              <a:ext cx="82550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00">
                  <a:solidFill>
                    <a:srgbClr val="000000"/>
                  </a:solidFill>
                  <a:latin typeface="Arial" charset="0"/>
                </a:rPr>
                <a:t>km </a:t>
              </a:r>
              <a:endParaRPr lang="de-DE" sz="1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5" name="Freeform 53"/>
          <p:cNvSpPr>
            <a:spLocks/>
          </p:cNvSpPr>
          <p:nvPr/>
        </p:nvSpPr>
        <p:spPr bwMode="auto">
          <a:xfrm>
            <a:off x="5376863" y="5163058"/>
            <a:ext cx="44450" cy="79375"/>
          </a:xfrm>
          <a:custGeom>
            <a:avLst/>
            <a:gdLst/>
            <a:ahLst/>
            <a:cxnLst>
              <a:cxn ang="0">
                <a:pos x="56" y="139"/>
              </a:cxn>
              <a:cxn ang="0">
                <a:pos x="0" y="0"/>
              </a:cxn>
              <a:cxn ang="0">
                <a:pos x="56" y="139"/>
              </a:cxn>
            </a:cxnLst>
            <a:rect l="0" t="0" r="r" b="b"/>
            <a:pathLst>
              <a:path w="56" h="139">
                <a:moveTo>
                  <a:pt x="56" y="139"/>
                </a:moveTo>
                <a:lnTo>
                  <a:pt x="0" y="0"/>
                </a:lnTo>
                <a:lnTo>
                  <a:pt x="56" y="139"/>
                </a:lnTo>
                <a:close/>
              </a:path>
            </a:pathLst>
          </a:custGeom>
          <a:solidFill>
            <a:srgbClr val="00A5E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561975" y="586473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762001" y="5952046"/>
            <a:ext cx="257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Waste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incineration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plant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operating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uppieren 161"/>
          <p:cNvGrpSpPr/>
          <p:nvPr/>
        </p:nvGrpSpPr>
        <p:grpSpPr>
          <a:xfrm>
            <a:off x="4886261" y="5866702"/>
            <a:ext cx="4361392" cy="364313"/>
            <a:chOff x="3597275" y="6040438"/>
            <a:chExt cx="4361392" cy="364313"/>
          </a:xfrm>
        </p:grpSpPr>
        <p:sp>
          <p:nvSpPr>
            <p:cNvPr id="27" name="Freihandform 26"/>
            <p:cNvSpPr/>
            <p:nvPr/>
          </p:nvSpPr>
          <p:spPr>
            <a:xfrm>
              <a:off x="3597275" y="6040438"/>
              <a:ext cx="190500" cy="341069"/>
            </a:xfrm>
            <a:custGeom>
              <a:avLst/>
              <a:gdLst>
                <a:gd name="connsiteX0" fmla="*/ 0 w 945661"/>
                <a:gd name="connsiteY0" fmla="*/ 1461477 h 1461477"/>
                <a:gd name="connsiteX1" fmla="*/ 0 w 945661"/>
                <a:gd name="connsiteY1" fmla="*/ 840154 h 1461477"/>
                <a:gd name="connsiteX2" fmla="*/ 382953 w 945661"/>
                <a:gd name="connsiteY2" fmla="*/ 840154 h 1461477"/>
                <a:gd name="connsiteX3" fmla="*/ 386861 w 945661"/>
                <a:gd name="connsiteY3" fmla="*/ 640861 h 1461477"/>
                <a:gd name="connsiteX4" fmla="*/ 875323 w 945661"/>
                <a:gd name="connsiteY4" fmla="*/ 644769 h 1461477"/>
                <a:gd name="connsiteX5" fmla="*/ 879230 w 945661"/>
                <a:gd name="connsiteY5" fmla="*/ 0 h 1461477"/>
                <a:gd name="connsiteX6" fmla="*/ 945661 w 945661"/>
                <a:gd name="connsiteY6" fmla="*/ 0 h 1461477"/>
                <a:gd name="connsiteX7" fmla="*/ 941753 w 945661"/>
                <a:gd name="connsiteY7" fmla="*/ 1457569 h 1461477"/>
                <a:gd name="connsiteX8" fmla="*/ 0 w 945661"/>
                <a:gd name="connsiteY8" fmla="*/ 1461477 h 146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661" h="1461477">
                  <a:moveTo>
                    <a:pt x="0" y="1461477"/>
                  </a:moveTo>
                  <a:lnTo>
                    <a:pt x="0" y="840154"/>
                  </a:lnTo>
                  <a:lnTo>
                    <a:pt x="382953" y="840154"/>
                  </a:lnTo>
                  <a:cubicBezTo>
                    <a:pt x="384256" y="773723"/>
                    <a:pt x="385558" y="707292"/>
                    <a:pt x="386861" y="640861"/>
                  </a:cubicBezTo>
                  <a:lnTo>
                    <a:pt x="875323" y="644769"/>
                  </a:lnTo>
                  <a:cubicBezTo>
                    <a:pt x="876625" y="429846"/>
                    <a:pt x="877928" y="214923"/>
                    <a:pt x="879230" y="0"/>
                  </a:cubicBezTo>
                  <a:lnTo>
                    <a:pt x="945661" y="0"/>
                  </a:lnTo>
                  <a:cubicBezTo>
                    <a:pt x="944358" y="485856"/>
                    <a:pt x="943056" y="971713"/>
                    <a:pt x="941753" y="1457569"/>
                  </a:cubicBezTo>
                  <a:lnTo>
                    <a:pt x="0" y="1461477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3816350" y="6127752"/>
              <a:ext cx="4142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Waste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incineration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 plant </a:t>
              </a:r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planned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/</a:t>
              </a:r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under</a:t>
              </a: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dirty="0" err="1" smtClean="0">
                  <a:latin typeface="Arial" pitchFamily="34" charset="0"/>
                  <a:cs typeface="Arial" pitchFamily="34" charset="0"/>
                </a:rPr>
                <a:t>construction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Freihandform 29"/>
          <p:cNvSpPr/>
          <p:nvPr/>
        </p:nvSpPr>
        <p:spPr>
          <a:xfrm>
            <a:off x="4566759" y="4890865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4791075" y="241668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reihandform 31"/>
          <p:cNvSpPr/>
          <p:nvPr/>
        </p:nvSpPr>
        <p:spPr>
          <a:xfrm>
            <a:off x="4886325" y="245478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 32"/>
          <p:cNvSpPr/>
          <p:nvPr/>
        </p:nvSpPr>
        <p:spPr>
          <a:xfrm>
            <a:off x="4676775" y="265480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reihandform 33"/>
          <p:cNvSpPr/>
          <p:nvPr/>
        </p:nvSpPr>
        <p:spPr>
          <a:xfrm>
            <a:off x="5143500" y="222618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7315200" y="42359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6276975" y="379780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6819900" y="21023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ihandform 37"/>
          <p:cNvSpPr/>
          <p:nvPr/>
        </p:nvSpPr>
        <p:spPr>
          <a:xfrm>
            <a:off x="7134225" y="218808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 38"/>
          <p:cNvSpPr/>
          <p:nvPr/>
        </p:nvSpPr>
        <p:spPr>
          <a:xfrm>
            <a:off x="7191375" y="22547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reihandform 42"/>
          <p:cNvSpPr/>
          <p:nvPr/>
        </p:nvSpPr>
        <p:spPr>
          <a:xfrm>
            <a:off x="6429375" y="39311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reihandform 43"/>
          <p:cNvSpPr/>
          <p:nvPr/>
        </p:nvSpPr>
        <p:spPr>
          <a:xfrm>
            <a:off x="6886575" y="215950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Freihandform 44"/>
          <p:cNvSpPr/>
          <p:nvPr/>
        </p:nvSpPr>
        <p:spPr>
          <a:xfrm>
            <a:off x="7620000" y="170230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238124" y="5788532"/>
            <a:ext cx="8741283" cy="9048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86"/>
          <p:cNvGrpSpPr/>
          <p:nvPr/>
        </p:nvGrpSpPr>
        <p:grpSpPr>
          <a:xfrm>
            <a:off x="6457950" y="3634037"/>
            <a:ext cx="552449" cy="276999"/>
            <a:chOff x="2314928" y="2358957"/>
            <a:chExt cx="552449" cy="276999"/>
          </a:xfrm>
        </p:grpSpPr>
        <p:sp>
          <p:nvSpPr>
            <p:cNvPr id="84" name="Rechteck 83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779159" y="6416409"/>
            <a:ext cx="3941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Mechnical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-Biological-Treatment-(MBT)-Plant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operating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uppieren 166"/>
          <p:cNvGrpSpPr/>
          <p:nvPr/>
        </p:nvGrpSpPr>
        <p:grpSpPr>
          <a:xfrm>
            <a:off x="330793" y="6416409"/>
            <a:ext cx="552449" cy="276999"/>
            <a:chOff x="330793" y="6416409"/>
            <a:chExt cx="552449" cy="276999"/>
          </a:xfrm>
        </p:grpSpPr>
        <p:sp>
          <p:nvSpPr>
            <p:cNvPr id="85" name="Rechteck 84"/>
            <p:cNvSpPr/>
            <p:nvPr/>
          </p:nvSpPr>
          <p:spPr bwMode="auto">
            <a:xfrm>
              <a:off x="392966" y="6469774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330793" y="6416409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uppieren 87"/>
          <p:cNvGrpSpPr/>
          <p:nvPr/>
        </p:nvGrpSpPr>
        <p:grpSpPr>
          <a:xfrm>
            <a:off x="3855861" y="3170853"/>
            <a:ext cx="552449" cy="276999"/>
            <a:chOff x="2314928" y="2358957"/>
            <a:chExt cx="552449" cy="276999"/>
          </a:xfrm>
        </p:grpSpPr>
        <p:sp>
          <p:nvSpPr>
            <p:cNvPr id="89" name="Rechteck 88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uppieren 86"/>
          <p:cNvGrpSpPr/>
          <p:nvPr/>
        </p:nvGrpSpPr>
        <p:grpSpPr>
          <a:xfrm>
            <a:off x="4991862" y="4271069"/>
            <a:ext cx="552449" cy="276999"/>
            <a:chOff x="2314928" y="2358957"/>
            <a:chExt cx="552449" cy="276999"/>
          </a:xfrm>
        </p:grpSpPr>
        <p:sp>
          <p:nvSpPr>
            <p:cNvPr id="95" name="Rechteck 94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4668774" y="3810821"/>
            <a:ext cx="552449" cy="276999"/>
            <a:chOff x="2314928" y="2358957"/>
            <a:chExt cx="552449" cy="276999"/>
          </a:xfrm>
        </p:grpSpPr>
        <p:sp>
          <p:nvSpPr>
            <p:cNvPr id="98" name="Rechteck 97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Gruppieren 86"/>
          <p:cNvGrpSpPr/>
          <p:nvPr/>
        </p:nvGrpSpPr>
        <p:grpSpPr>
          <a:xfrm>
            <a:off x="5406390" y="3634037"/>
            <a:ext cx="552449" cy="276999"/>
            <a:chOff x="2314928" y="2358957"/>
            <a:chExt cx="552449" cy="276999"/>
          </a:xfrm>
        </p:grpSpPr>
        <p:sp>
          <p:nvSpPr>
            <p:cNvPr id="101" name="Rechteck 100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Gruppieren 86"/>
          <p:cNvGrpSpPr/>
          <p:nvPr/>
        </p:nvGrpSpPr>
        <p:grpSpPr>
          <a:xfrm>
            <a:off x="7445502" y="3551741"/>
            <a:ext cx="552449" cy="276999"/>
            <a:chOff x="2314928" y="2358957"/>
            <a:chExt cx="552449" cy="276999"/>
          </a:xfrm>
        </p:grpSpPr>
        <p:sp>
          <p:nvSpPr>
            <p:cNvPr id="104" name="Rechteck 103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" name="Gruppieren 86"/>
          <p:cNvGrpSpPr/>
          <p:nvPr/>
        </p:nvGrpSpPr>
        <p:grpSpPr>
          <a:xfrm>
            <a:off x="6912102" y="3228653"/>
            <a:ext cx="552449" cy="276999"/>
            <a:chOff x="2314928" y="2358957"/>
            <a:chExt cx="552449" cy="276999"/>
          </a:xfrm>
        </p:grpSpPr>
        <p:sp>
          <p:nvSpPr>
            <p:cNvPr id="108" name="Rechteck 107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uppieren 86"/>
          <p:cNvGrpSpPr/>
          <p:nvPr/>
        </p:nvGrpSpPr>
        <p:grpSpPr>
          <a:xfrm>
            <a:off x="7274814" y="2704397"/>
            <a:ext cx="552449" cy="276999"/>
            <a:chOff x="2314928" y="2358957"/>
            <a:chExt cx="552449" cy="276999"/>
          </a:xfrm>
        </p:grpSpPr>
        <p:sp>
          <p:nvSpPr>
            <p:cNvPr id="111" name="Rechteck 110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uppieren 86"/>
          <p:cNvGrpSpPr/>
          <p:nvPr/>
        </p:nvGrpSpPr>
        <p:grpSpPr>
          <a:xfrm>
            <a:off x="6820662" y="4810565"/>
            <a:ext cx="552449" cy="276999"/>
            <a:chOff x="2314928" y="2358957"/>
            <a:chExt cx="552449" cy="276999"/>
          </a:xfrm>
        </p:grpSpPr>
        <p:sp>
          <p:nvSpPr>
            <p:cNvPr id="114" name="Rechteck 113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5" name="Textfeld 114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7" name="Gruppieren 86"/>
          <p:cNvGrpSpPr/>
          <p:nvPr/>
        </p:nvGrpSpPr>
        <p:grpSpPr>
          <a:xfrm>
            <a:off x="5680710" y="4082093"/>
            <a:ext cx="552449" cy="276999"/>
            <a:chOff x="2314928" y="2358957"/>
            <a:chExt cx="552449" cy="276999"/>
          </a:xfrm>
        </p:grpSpPr>
        <p:sp>
          <p:nvSpPr>
            <p:cNvPr id="123" name="Rechteck 122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Gruppieren 86"/>
          <p:cNvGrpSpPr/>
          <p:nvPr/>
        </p:nvGrpSpPr>
        <p:grpSpPr>
          <a:xfrm>
            <a:off x="7024878" y="3085397"/>
            <a:ext cx="552449" cy="276999"/>
            <a:chOff x="2314928" y="2358957"/>
            <a:chExt cx="552449" cy="276999"/>
          </a:xfrm>
        </p:grpSpPr>
        <p:sp>
          <p:nvSpPr>
            <p:cNvPr id="126" name="Rechteck 125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" name="Gruppieren 86"/>
          <p:cNvGrpSpPr/>
          <p:nvPr/>
        </p:nvGrpSpPr>
        <p:grpSpPr>
          <a:xfrm>
            <a:off x="5333238" y="4228397"/>
            <a:ext cx="552449" cy="276999"/>
            <a:chOff x="2314928" y="2358957"/>
            <a:chExt cx="552449" cy="276999"/>
          </a:xfrm>
        </p:grpSpPr>
        <p:sp>
          <p:nvSpPr>
            <p:cNvPr id="129" name="Rechteck 128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0" name="Textfeld 129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" name="Gruppieren 86"/>
          <p:cNvGrpSpPr/>
          <p:nvPr/>
        </p:nvGrpSpPr>
        <p:grpSpPr>
          <a:xfrm>
            <a:off x="4872990" y="2231957"/>
            <a:ext cx="552449" cy="276999"/>
            <a:chOff x="2314928" y="2358957"/>
            <a:chExt cx="552449" cy="276999"/>
          </a:xfrm>
        </p:grpSpPr>
        <p:sp>
          <p:nvSpPr>
            <p:cNvPr id="135" name="Rechteck 134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6" name="Textfeld 135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" name="Gruppieren 86"/>
          <p:cNvGrpSpPr/>
          <p:nvPr/>
        </p:nvGrpSpPr>
        <p:grpSpPr>
          <a:xfrm>
            <a:off x="3041142" y="3472493"/>
            <a:ext cx="552449" cy="276999"/>
            <a:chOff x="2314928" y="2358957"/>
            <a:chExt cx="552449" cy="276999"/>
          </a:xfrm>
        </p:grpSpPr>
        <p:sp>
          <p:nvSpPr>
            <p:cNvPr id="138" name="Rechteck 137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0" name="Gruppieren 86"/>
          <p:cNvGrpSpPr/>
          <p:nvPr/>
        </p:nvGrpSpPr>
        <p:grpSpPr>
          <a:xfrm>
            <a:off x="6302502" y="2591621"/>
            <a:ext cx="552449" cy="276999"/>
            <a:chOff x="2314928" y="2358957"/>
            <a:chExt cx="552449" cy="276999"/>
          </a:xfrm>
        </p:grpSpPr>
        <p:sp>
          <p:nvSpPr>
            <p:cNvPr id="144" name="Rechteck 143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5" name="Textfeld 144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Freihandform 39"/>
          <p:cNvSpPr/>
          <p:nvPr/>
        </p:nvSpPr>
        <p:spPr>
          <a:xfrm>
            <a:off x="7248525" y="2321432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 40"/>
          <p:cNvSpPr/>
          <p:nvPr/>
        </p:nvSpPr>
        <p:spPr>
          <a:xfrm>
            <a:off x="7305675" y="23690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reihandform 41"/>
          <p:cNvSpPr/>
          <p:nvPr/>
        </p:nvSpPr>
        <p:spPr>
          <a:xfrm>
            <a:off x="7362825" y="2407157"/>
            <a:ext cx="190500" cy="341069"/>
          </a:xfrm>
          <a:custGeom>
            <a:avLst/>
            <a:gdLst>
              <a:gd name="connsiteX0" fmla="*/ 0 w 945661"/>
              <a:gd name="connsiteY0" fmla="*/ 1461477 h 1461477"/>
              <a:gd name="connsiteX1" fmla="*/ 0 w 945661"/>
              <a:gd name="connsiteY1" fmla="*/ 840154 h 1461477"/>
              <a:gd name="connsiteX2" fmla="*/ 382953 w 945661"/>
              <a:gd name="connsiteY2" fmla="*/ 840154 h 1461477"/>
              <a:gd name="connsiteX3" fmla="*/ 386861 w 945661"/>
              <a:gd name="connsiteY3" fmla="*/ 640861 h 1461477"/>
              <a:gd name="connsiteX4" fmla="*/ 875323 w 945661"/>
              <a:gd name="connsiteY4" fmla="*/ 644769 h 1461477"/>
              <a:gd name="connsiteX5" fmla="*/ 879230 w 945661"/>
              <a:gd name="connsiteY5" fmla="*/ 0 h 1461477"/>
              <a:gd name="connsiteX6" fmla="*/ 945661 w 945661"/>
              <a:gd name="connsiteY6" fmla="*/ 0 h 1461477"/>
              <a:gd name="connsiteX7" fmla="*/ 941753 w 945661"/>
              <a:gd name="connsiteY7" fmla="*/ 1457569 h 1461477"/>
              <a:gd name="connsiteX8" fmla="*/ 0 w 945661"/>
              <a:gd name="connsiteY8" fmla="*/ 1461477 h 1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661" h="1461477">
                <a:moveTo>
                  <a:pt x="0" y="1461477"/>
                </a:moveTo>
                <a:lnTo>
                  <a:pt x="0" y="840154"/>
                </a:lnTo>
                <a:lnTo>
                  <a:pt x="382953" y="840154"/>
                </a:lnTo>
                <a:cubicBezTo>
                  <a:pt x="384256" y="773723"/>
                  <a:pt x="385558" y="707292"/>
                  <a:pt x="386861" y="640861"/>
                </a:cubicBezTo>
                <a:lnTo>
                  <a:pt x="875323" y="644769"/>
                </a:lnTo>
                <a:cubicBezTo>
                  <a:pt x="876625" y="429846"/>
                  <a:pt x="877928" y="214923"/>
                  <a:pt x="879230" y="0"/>
                </a:cubicBezTo>
                <a:lnTo>
                  <a:pt x="945661" y="0"/>
                </a:lnTo>
                <a:cubicBezTo>
                  <a:pt x="944358" y="485856"/>
                  <a:pt x="943056" y="971713"/>
                  <a:pt x="941753" y="1457569"/>
                </a:cubicBezTo>
                <a:lnTo>
                  <a:pt x="0" y="14614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3" name="Gruppieren 86"/>
          <p:cNvGrpSpPr/>
          <p:nvPr/>
        </p:nvGrpSpPr>
        <p:grpSpPr>
          <a:xfrm>
            <a:off x="4269486" y="2341685"/>
            <a:ext cx="552449" cy="276999"/>
            <a:chOff x="2314928" y="2358957"/>
            <a:chExt cx="552449" cy="276999"/>
          </a:xfrm>
        </p:grpSpPr>
        <p:sp>
          <p:nvSpPr>
            <p:cNvPr id="150" name="Rechteck 149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6" name="Gruppieren 87"/>
          <p:cNvGrpSpPr/>
          <p:nvPr/>
        </p:nvGrpSpPr>
        <p:grpSpPr>
          <a:xfrm>
            <a:off x="3642501" y="3917613"/>
            <a:ext cx="552449" cy="276999"/>
            <a:chOff x="2314928" y="2358957"/>
            <a:chExt cx="552449" cy="276999"/>
          </a:xfrm>
        </p:grpSpPr>
        <p:sp>
          <p:nvSpPr>
            <p:cNvPr id="154" name="Rechteck 153"/>
            <p:cNvSpPr/>
            <p:nvPr/>
          </p:nvSpPr>
          <p:spPr bwMode="auto">
            <a:xfrm>
              <a:off x="2381956" y="2404533"/>
              <a:ext cx="372533" cy="1580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2314928" y="2358957"/>
              <a:ext cx="552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MBT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0" name="Textfeld 169"/>
          <p:cNvSpPr txBox="1"/>
          <p:nvPr/>
        </p:nvSpPr>
        <p:spPr>
          <a:xfrm>
            <a:off x="5247209" y="6422505"/>
            <a:ext cx="4481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MBT-Plant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planned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construction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hteck 171"/>
          <p:cNvSpPr/>
          <p:nvPr/>
        </p:nvSpPr>
        <p:spPr bwMode="auto">
          <a:xfrm>
            <a:off x="4861016" y="6475870"/>
            <a:ext cx="372533" cy="158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3" name="Textfeld 172"/>
          <p:cNvSpPr txBox="1"/>
          <p:nvPr/>
        </p:nvSpPr>
        <p:spPr>
          <a:xfrm>
            <a:off x="4798843" y="6422505"/>
            <a:ext cx="55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MBT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97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193CB-F084-4B38-888E-A5A6EFBB47F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0" y="885825"/>
            <a:ext cx="4279900" cy="5222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725" name="Textfeld 4"/>
          <p:cNvSpPr txBox="1">
            <a:spLocks noChangeArrowheads="1"/>
          </p:cNvSpPr>
          <p:nvPr/>
        </p:nvSpPr>
        <p:spPr bwMode="auto">
          <a:xfrm>
            <a:off x="5530850" y="1693863"/>
            <a:ext cx="3155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Overall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hazardous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–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different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(</a:t>
            </a:r>
            <a:r>
              <a:rPr lang="de-DE" dirty="0" err="1"/>
              <a:t>schematic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2235200"/>
            <a:ext cx="7772400" cy="3632200"/>
          </a:xfrm>
        </p:spPr>
        <p:txBody>
          <a:bodyPr/>
          <a:lstStyle/>
          <a:p>
            <a:pPr algn="ctr">
              <a:buNone/>
            </a:pPr>
            <a:r>
              <a:rPr lang="de-DE" sz="3200" b="1" dirty="0" err="1" smtClean="0"/>
              <a:t>Costs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Benefits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Remediation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contaminated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sites</a:t>
            </a:r>
            <a:r>
              <a:rPr lang="de-DE" sz="3200" b="1" dirty="0" smtClean="0"/>
              <a:t>,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effects</a:t>
            </a:r>
            <a:r>
              <a:rPr lang="de-DE" sz="3200" b="1" dirty="0" smtClean="0"/>
              <a:t> on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waste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management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sector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9941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0015" y="755669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Remediation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contaminated</a:t>
            </a:r>
            <a:r>
              <a:rPr lang="de-DE" dirty="0" smtClean="0"/>
              <a:t> </a:t>
            </a:r>
            <a:r>
              <a:rPr lang="de-DE" dirty="0" err="1" smtClean="0"/>
              <a:t>sites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14282" y="6217723"/>
            <a:ext cx="86439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sz="1000" dirty="0">
              <a:latin typeface="+mn-lt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816429" y="1831112"/>
          <a:ext cx="7545285" cy="4022576"/>
        </p:xfrm>
        <a:graphic>
          <a:graphicData uri="http://schemas.openxmlformats.org/drawingml/2006/table">
            <a:tbl>
              <a:tblPr/>
              <a:tblGrid>
                <a:gridCol w="1046513"/>
                <a:gridCol w="1469571"/>
                <a:gridCol w="1616529"/>
                <a:gridCol w="1582279"/>
                <a:gridCol w="1830393"/>
              </a:tblGrid>
              <a:tr h="303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Remediation of Contaminated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sStes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3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Landfilled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Waste (Total)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80963" indent="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Excavated contaminated material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80963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which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landfilled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of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total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landfilled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waste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91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[Mio. t/a]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[Mio. t/a]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[Mio. t/a]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1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MT"/>
                        </a:rPr>
                        <a:t>1998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1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MT"/>
                        </a:rPr>
                        <a:t>1999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1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MT"/>
                        </a:rPr>
                        <a:t>2000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1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MT"/>
                        </a:rPr>
                        <a:t>2001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1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MT"/>
                        </a:rPr>
                        <a:t>2002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1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MT"/>
                        </a:rPr>
                        <a:t>2003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1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MT"/>
                        </a:rPr>
                        <a:t>2004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Sum (7 years)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66682" y="6370123"/>
            <a:ext cx="86439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 smtClean="0">
                <a:latin typeface="+mn-lt"/>
              </a:rPr>
              <a:t>Source: </a:t>
            </a:r>
            <a:r>
              <a:rPr lang="de-DE" sz="1000" dirty="0" err="1" smtClean="0">
                <a:latin typeface="+mn-lt"/>
              </a:rPr>
              <a:t>Remediation</a:t>
            </a:r>
            <a:r>
              <a:rPr lang="de-DE" sz="1000" dirty="0" smtClean="0">
                <a:latin typeface="+mn-lt"/>
              </a:rPr>
              <a:t> </a:t>
            </a:r>
            <a:r>
              <a:rPr lang="de-DE" sz="1000" dirty="0" err="1" smtClean="0">
                <a:latin typeface="+mn-lt"/>
              </a:rPr>
              <a:t>of</a:t>
            </a:r>
            <a:r>
              <a:rPr lang="de-DE" sz="1000" dirty="0" smtClean="0">
                <a:latin typeface="+mn-lt"/>
              </a:rPr>
              <a:t> </a:t>
            </a:r>
            <a:r>
              <a:rPr lang="de-DE" sz="1000" dirty="0" err="1" smtClean="0">
                <a:latin typeface="+mn-lt"/>
              </a:rPr>
              <a:t>contaminated</a:t>
            </a:r>
            <a:r>
              <a:rPr lang="de-DE" sz="1000" dirty="0" smtClean="0">
                <a:latin typeface="+mn-lt"/>
              </a:rPr>
              <a:t> </a:t>
            </a:r>
            <a:r>
              <a:rPr lang="de-DE" sz="1000" dirty="0" err="1" smtClean="0">
                <a:latin typeface="+mn-lt"/>
              </a:rPr>
              <a:t>waste</a:t>
            </a:r>
            <a:r>
              <a:rPr lang="de-DE" sz="1000" dirty="0" smtClean="0">
                <a:latin typeface="+mn-lt"/>
              </a:rPr>
              <a:t> in Austria  (Umweltbundesamt </a:t>
            </a:r>
            <a:r>
              <a:rPr lang="de-DE" sz="1000" dirty="0" err="1" smtClean="0">
                <a:latin typeface="+mn-lt"/>
              </a:rPr>
              <a:t>and</a:t>
            </a:r>
            <a:r>
              <a:rPr lang="de-DE" sz="1000" dirty="0" smtClean="0">
                <a:latin typeface="+mn-lt"/>
              </a:rPr>
              <a:t> KPC, 2007)</a:t>
            </a:r>
            <a:endParaRPr lang="de-DE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12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0015" y="7556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remediation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contaminated</a:t>
            </a:r>
            <a:r>
              <a:rPr lang="de-DE" dirty="0" smtClean="0"/>
              <a:t> </a:t>
            </a:r>
            <a:r>
              <a:rPr lang="de-DE" dirty="0" err="1" smtClean="0"/>
              <a:t>sites</a:t>
            </a:r>
            <a:r>
              <a:rPr lang="de-DE" dirty="0" smtClean="0"/>
              <a:t> </a:t>
            </a:r>
            <a:r>
              <a:rPr lang="de-DE" dirty="0" smtClean="0"/>
              <a:t>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Austrian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endParaRPr lang="de-DE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015" y="2155371"/>
            <a:ext cx="8323159" cy="406235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de-DE" sz="2700" dirty="0" smtClean="0"/>
              <a:t>In </a:t>
            </a:r>
            <a:r>
              <a:rPr lang="de-DE" sz="2700" dirty="0" err="1" smtClean="0"/>
              <a:t>the</a:t>
            </a:r>
            <a:r>
              <a:rPr lang="de-DE" sz="2700" dirty="0" smtClean="0"/>
              <a:t> last </a:t>
            </a:r>
            <a:r>
              <a:rPr lang="de-DE" sz="2700" dirty="0" err="1" smtClean="0"/>
              <a:t>years</a:t>
            </a:r>
            <a:r>
              <a:rPr lang="de-DE" sz="2700" dirty="0" smtClean="0"/>
              <a:t>, </a:t>
            </a:r>
          </a:p>
          <a:p>
            <a:pPr>
              <a:spcBef>
                <a:spcPct val="50000"/>
              </a:spcBef>
            </a:pPr>
            <a:r>
              <a:rPr lang="de-DE" sz="2700" dirty="0" smtClean="0"/>
              <a:t>1</a:t>
            </a:r>
            <a:r>
              <a:rPr lang="de-DE" sz="2700" dirty="0" smtClean="0"/>
              <a:t>% </a:t>
            </a:r>
            <a:r>
              <a:rPr lang="de-DE" sz="2700" dirty="0" err="1" smtClean="0"/>
              <a:t>of</a:t>
            </a:r>
            <a:r>
              <a:rPr lang="de-DE" sz="2700" dirty="0" smtClean="0"/>
              <a:t> total </a:t>
            </a:r>
            <a:r>
              <a:rPr lang="de-DE" sz="2700" dirty="0" err="1" smtClean="0"/>
              <a:t>waste</a:t>
            </a:r>
            <a:r>
              <a:rPr lang="de-DE" sz="2700" dirty="0" smtClean="0"/>
              <a:t> </a:t>
            </a:r>
            <a:r>
              <a:rPr lang="de-DE" sz="2700" dirty="0" err="1" smtClean="0"/>
              <a:t>generation</a:t>
            </a:r>
            <a:r>
              <a:rPr lang="de-DE" sz="2700" dirty="0" smtClean="0"/>
              <a:t> </a:t>
            </a:r>
            <a:br>
              <a:rPr lang="de-DE" sz="2700" dirty="0" smtClean="0"/>
            </a:br>
            <a:r>
              <a:rPr lang="de-DE" sz="2700" dirty="0" smtClean="0"/>
              <a:t>(+/- 50 Mio. t/y) </a:t>
            </a:r>
            <a:r>
              <a:rPr lang="de-DE" sz="2700" dirty="0" err="1" smtClean="0"/>
              <a:t>and</a:t>
            </a:r>
            <a:r>
              <a:rPr lang="de-DE" sz="2700" dirty="0" smtClean="0"/>
              <a:t> </a:t>
            </a:r>
            <a:endParaRPr lang="de-DE" sz="2700" dirty="0" smtClean="0"/>
          </a:p>
          <a:p>
            <a:pPr>
              <a:spcBef>
                <a:spcPct val="50000"/>
              </a:spcBef>
            </a:pPr>
            <a:r>
              <a:rPr lang="de-DE" sz="2700" dirty="0" smtClean="0"/>
              <a:t>6</a:t>
            </a:r>
            <a:r>
              <a:rPr lang="de-DE" sz="2700" dirty="0" smtClean="0"/>
              <a:t>% </a:t>
            </a:r>
            <a:r>
              <a:rPr lang="de-DE" sz="2700" dirty="0" err="1" smtClean="0"/>
              <a:t>of</a:t>
            </a:r>
            <a:r>
              <a:rPr lang="de-DE" sz="2700" dirty="0" smtClean="0"/>
              <a:t> total </a:t>
            </a:r>
            <a:r>
              <a:rPr lang="de-DE" sz="2700" dirty="0" err="1" smtClean="0"/>
              <a:t>excavated</a:t>
            </a:r>
            <a:r>
              <a:rPr lang="de-DE" sz="2700" dirty="0" smtClean="0"/>
              <a:t> material, </a:t>
            </a:r>
            <a:r>
              <a:rPr lang="de-DE" sz="2700" dirty="0" err="1" smtClean="0"/>
              <a:t>mostly</a:t>
            </a:r>
            <a:r>
              <a:rPr lang="de-DE" sz="2700" dirty="0" smtClean="0"/>
              <a:t> </a:t>
            </a:r>
            <a:r>
              <a:rPr lang="de-DE" sz="2700" dirty="0" err="1" smtClean="0"/>
              <a:t>soil</a:t>
            </a:r>
            <a:r>
              <a:rPr lang="de-DE" sz="2700" dirty="0" smtClean="0"/>
              <a:t> (+/- 20 Mio. t/y) </a:t>
            </a:r>
            <a:endParaRPr lang="de-DE" sz="2700" dirty="0" smtClean="0"/>
          </a:p>
          <a:p>
            <a:pPr>
              <a:spcBef>
                <a:spcPct val="50000"/>
              </a:spcBef>
              <a:buNone/>
            </a:pPr>
            <a:r>
              <a:rPr lang="de-DE" sz="2700" dirty="0" err="1" smtClean="0"/>
              <a:t>stem</a:t>
            </a:r>
            <a:r>
              <a:rPr lang="de-DE" sz="2700" dirty="0" smtClean="0"/>
              <a:t> </a:t>
            </a:r>
            <a:r>
              <a:rPr lang="de-DE" sz="2700" dirty="0" err="1" smtClean="0"/>
              <a:t>from</a:t>
            </a:r>
            <a:r>
              <a:rPr lang="de-DE" sz="2700" dirty="0" smtClean="0"/>
              <a:t> </a:t>
            </a:r>
            <a:r>
              <a:rPr lang="de-DE" sz="2700" dirty="0" err="1" smtClean="0"/>
              <a:t>remediation</a:t>
            </a:r>
            <a:r>
              <a:rPr lang="de-DE" sz="2700" dirty="0" smtClean="0"/>
              <a:t> </a:t>
            </a:r>
            <a:r>
              <a:rPr lang="de-DE" sz="2700" dirty="0" err="1" smtClean="0"/>
              <a:t>of</a:t>
            </a:r>
            <a:r>
              <a:rPr lang="de-DE" sz="2700" dirty="0" smtClean="0"/>
              <a:t> </a:t>
            </a:r>
            <a:r>
              <a:rPr lang="de-DE" sz="2700" dirty="0" err="1" smtClean="0"/>
              <a:t>contaminated</a:t>
            </a:r>
            <a:r>
              <a:rPr lang="de-DE" sz="2700" dirty="0" smtClean="0"/>
              <a:t> </a:t>
            </a:r>
            <a:r>
              <a:rPr lang="de-DE" sz="2700" dirty="0" err="1" smtClean="0"/>
              <a:t>sites</a:t>
            </a:r>
            <a:r>
              <a:rPr lang="de-DE" sz="2700" dirty="0" smtClean="0"/>
              <a:t>.</a:t>
            </a:r>
            <a:endParaRPr lang="en-US" sz="2700" dirty="0" smtClean="0"/>
          </a:p>
          <a:p>
            <a:pPr>
              <a:spcBef>
                <a:spcPct val="50000"/>
              </a:spcBef>
              <a:buNone/>
            </a:pPr>
            <a:r>
              <a:rPr lang="de-DE" sz="2700" dirty="0" smtClean="0"/>
              <a:t>10% </a:t>
            </a:r>
            <a:r>
              <a:rPr lang="de-DE" sz="2700" dirty="0" err="1" smtClean="0"/>
              <a:t>of</a:t>
            </a:r>
            <a:r>
              <a:rPr lang="de-DE" sz="2700" dirty="0" smtClean="0"/>
              <a:t> total </a:t>
            </a:r>
            <a:r>
              <a:rPr lang="de-DE" sz="2700" dirty="0" err="1" smtClean="0"/>
              <a:t>landfilled</a:t>
            </a:r>
            <a:r>
              <a:rPr lang="de-DE" sz="2700" dirty="0" smtClean="0"/>
              <a:t> </a:t>
            </a:r>
            <a:r>
              <a:rPr lang="de-DE" sz="2700" dirty="0" err="1" smtClean="0"/>
              <a:t>waste</a:t>
            </a:r>
            <a:r>
              <a:rPr lang="de-DE" sz="2700" dirty="0" smtClean="0"/>
              <a:t> </a:t>
            </a:r>
            <a:r>
              <a:rPr lang="de-DE" sz="2700" dirty="0" err="1" smtClean="0"/>
              <a:t>is</a:t>
            </a:r>
            <a:r>
              <a:rPr lang="de-DE" sz="2700" dirty="0" smtClean="0"/>
              <a:t> </a:t>
            </a:r>
            <a:r>
              <a:rPr lang="de-DE" sz="2700" dirty="0" err="1" smtClean="0"/>
              <a:t>secondary</a:t>
            </a:r>
            <a:r>
              <a:rPr lang="de-DE" sz="2700" dirty="0" smtClean="0"/>
              <a:t> </a:t>
            </a:r>
            <a:r>
              <a:rPr lang="de-DE" sz="2700" dirty="0" err="1" smtClean="0"/>
              <a:t>waste</a:t>
            </a:r>
            <a:r>
              <a:rPr lang="de-DE" sz="2700" dirty="0" smtClean="0"/>
              <a:t> </a:t>
            </a:r>
            <a:r>
              <a:rPr lang="de-DE" sz="2700" dirty="0" err="1" smtClean="0"/>
              <a:t>from</a:t>
            </a:r>
            <a:r>
              <a:rPr lang="de-DE" sz="2700" dirty="0" smtClean="0"/>
              <a:t> </a:t>
            </a:r>
            <a:r>
              <a:rPr lang="de-DE" sz="2700" dirty="0" err="1" smtClean="0"/>
              <a:t>remediation</a:t>
            </a:r>
            <a:r>
              <a:rPr lang="de-DE" sz="2700" dirty="0" smtClean="0"/>
              <a:t>.</a:t>
            </a:r>
          </a:p>
          <a:p>
            <a:pPr>
              <a:spcBef>
                <a:spcPct val="50000"/>
              </a:spcBef>
              <a:buNone/>
            </a:pPr>
            <a:endParaRPr lang="de-DE" sz="2700" dirty="0" smtClean="0"/>
          </a:p>
          <a:p>
            <a:pPr>
              <a:spcBef>
                <a:spcPct val="50000"/>
              </a:spcBef>
              <a:buNone/>
            </a:pPr>
            <a:endParaRPr lang="en-US" sz="27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14282" y="6217723"/>
            <a:ext cx="86439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12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2235200"/>
            <a:ext cx="7772400" cy="3632200"/>
          </a:xfrm>
        </p:spPr>
        <p:txBody>
          <a:bodyPr/>
          <a:lstStyle/>
          <a:p>
            <a:pPr algn="ctr">
              <a:buNone/>
            </a:pPr>
            <a:r>
              <a:rPr lang="de-DE" sz="3200" b="1" dirty="0" err="1" smtClean="0"/>
              <a:t>Waste</a:t>
            </a:r>
            <a:r>
              <a:rPr lang="de-DE" sz="3200" b="1" dirty="0" smtClean="0"/>
              <a:t> Management </a:t>
            </a:r>
            <a:r>
              <a:rPr lang="de-DE" sz="3200" b="1" dirty="0" err="1" smtClean="0"/>
              <a:t>Costs</a:t>
            </a:r>
            <a:r>
              <a:rPr lang="de-DE" sz="3200" b="1" dirty="0" smtClean="0"/>
              <a:t> in Austria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9941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0015" y="755669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remediation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contaminated</a:t>
            </a:r>
            <a:r>
              <a:rPr lang="de-DE" dirty="0" smtClean="0"/>
              <a:t> </a:t>
            </a:r>
            <a:r>
              <a:rPr lang="de-DE" dirty="0" err="1" smtClean="0"/>
              <a:t>sites</a:t>
            </a:r>
            <a:r>
              <a:rPr lang="de-DE" dirty="0" smtClean="0"/>
              <a:t> </a:t>
            </a:r>
            <a:r>
              <a:rPr lang="de-DE" dirty="0" smtClean="0"/>
              <a:t>- </a:t>
            </a:r>
            <a:r>
              <a:rPr lang="de-DE" dirty="0" err="1" smtClean="0"/>
              <a:t>financing</a:t>
            </a:r>
            <a:endParaRPr lang="de-DE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015" y="2155371"/>
            <a:ext cx="8323159" cy="406235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de-DE" sz="2700" dirty="0" smtClean="0"/>
              <a:t>The </a:t>
            </a:r>
            <a:r>
              <a:rPr lang="de-DE" sz="2700" dirty="0" err="1" smtClean="0"/>
              <a:t>fund</a:t>
            </a:r>
            <a:r>
              <a:rPr lang="de-DE" sz="2700" dirty="0" smtClean="0"/>
              <a:t> </a:t>
            </a:r>
            <a:r>
              <a:rPr lang="de-DE" sz="2700" dirty="0" err="1" smtClean="0"/>
              <a:t>fo</a:t>
            </a:r>
            <a:r>
              <a:rPr lang="de-DE" sz="2700" dirty="0" err="1" smtClean="0"/>
              <a:t>r</a:t>
            </a:r>
            <a:r>
              <a:rPr lang="de-DE" sz="2700" dirty="0" smtClean="0"/>
              <a:t> </a:t>
            </a:r>
            <a:r>
              <a:rPr lang="de-DE" sz="2700" dirty="0" err="1" smtClean="0"/>
              <a:t>remediation</a:t>
            </a:r>
            <a:r>
              <a:rPr lang="de-DE" sz="2700" dirty="0" smtClean="0"/>
              <a:t> </a:t>
            </a:r>
            <a:r>
              <a:rPr lang="de-DE" sz="2700" dirty="0" err="1" smtClean="0"/>
              <a:t>of</a:t>
            </a:r>
            <a:r>
              <a:rPr lang="de-DE" sz="2700" dirty="0" smtClean="0"/>
              <a:t> </a:t>
            </a:r>
            <a:r>
              <a:rPr lang="de-DE" sz="2700" dirty="0" err="1" smtClean="0"/>
              <a:t>contaminated</a:t>
            </a:r>
            <a:r>
              <a:rPr lang="de-DE" sz="2700" dirty="0" smtClean="0"/>
              <a:t> </a:t>
            </a:r>
            <a:r>
              <a:rPr lang="de-DE" sz="2700" dirty="0" err="1" smtClean="0"/>
              <a:t>sites</a:t>
            </a:r>
            <a:r>
              <a:rPr lang="de-DE" sz="2700" dirty="0" smtClean="0"/>
              <a:t> was </a:t>
            </a:r>
            <a:r>
              <a:rPr lang="de-DE" sz="2700" dirty="0" err="1" smtClean="0"/>
              <a:t>established</a:t>
            </a:r>
            <a:r>
              <a:rPr lang="de-DE" sz="2700" dirty="0" smtClean="0"/>
              <a:t> in 1989. </a:t>
            </a:r>
            <a:r>
              <a:rPr lang="de-DE" sz="2700" dirty="0" err="1" smtClean="0"/>
              <a:t>Since</a:t>
            </a:r>
            <a:r>
              <a:rPr lang="de-DE" sz="2700" dirty="0" smtClean="0"/>
              <a:t> </a:t>
            </a:r>
            <a:r>
              <a:rPr lang="de-DE" sz="2700" dirty="0" err="1" smtClean="0"/>
              <a:t>then</a:t>
            </a:r>
            <a:r>
              <a:rPr lang="de-DE" sz="2700" dirty="0" smtClean="0"/>
              <a:t> ~ 150 </a:t>
            </a:r>
            <a:r>
              <a:rPr lang="de-DE" sz="2700" dirty="0" err="1" smtClean="0"/>
              <a:t>sited</a:t>
            </a:r>
            <a:r>
              <a:rPr lang="de-DE" sz="2700" dirty="0" smtClean="0"/>
              <a:t> </a:t>
            </a:r>
            <a:r>
              <a:rPr lang="de-DE" sz="2700" dirty="0" err="1" smtClean="0"/>
              <a:t>were</a:t>
            </a:r>
            <a:r>
              <a:rPr lang="de-DE" sz="2700" dirty="0" smtClean="0"/>
              <a:t> </a:t>
            </a:r>
            <a:r>
              <a:rPr lang="de-DE" sz="2700" dirty="0" err="1" smtClean="0"/>
              <a:t>remediated</a:t>
            </a:r>
            <a:r>
              <a:rPr lang="de-DE" sz="2700" dirty="0" smtClean="0"/>
              <a:t>.</a:t>
            </a:r>
            <a:endParaRPr lang="de-DE" sz="2700" dirty="0" smtClean="0"/>
          </a:p>
          <a:p>
            <a:pPr>
              <a:spcBef>
                <a:spcPct val="50000"/>
              </a:spcBef>
              <a:buNone/>
            </a:pPr>
            <a:r>
              <a:rPr lang="de-DE" sz="2700" dirty="0" smtClean="0"/>
              <a:t>The </a:t>
            </a:r>
            <a:r>
              <a:rPr lang="de-DE" sz="2700" dirty="0" err="1" smtClean="0"/>
              <a:t>fund</a:t>
            </a:r>
            <a:r>
              <a:rPr lang="de-DE" sz="2700" dirty="0" smtClean="0"/>
              <a:t> </a:t>
            </a:r>
            <a:r>
              <a:rPr lang="de-DE" sz="2700" dirty="0" err="1" smtClean="0"/>
              <a:t>spends</a:t>
            </a:r>
            <a:r>
              <a:rPr lang="de-DE" sz="2700" dirty="0" smtClean="0"/>
              <a:t> in </a:t>
            </a:r>
            <a:r>
              <a:rPr lang="de-DE" sz="2700" dirty="0" err="1" smtClean="0"/>
              <a:t>average</a:t>
            </a:r>
            <a:r>
              <a:rPr lang="de-DE" sz="2700" dirty="0" smtClean="0"/>
              <a:t> 50 </a:t>
            </a:r>
            <a:r>
              <a:rPr lang="de-DE" sz="2700" dirty="0" err="1" smtClean="0"/>
              <a:t>Mio</a:t>
            </a:r>
            <a:r>
              <a:rPr lang="de-DE" sz="2700" dirty="0" smtClean="0"/>
              <a:t> €/</a:t>
            </a:r>
            <a:r>
              <a:rPr lang="de-DE" sz="2700" dirty="0" smtClean="0"/>
              <a:t>y </a:t>
            </a:r>
            <a:r>
              <a:rPr lang="de-DE" sz="2700" dirty="0" err="1" smtClean="0"/>
              <a:t>for</a:t>
            </a:r>
            <a:r>
              <a:rPr lang="de-DE" sz="2700" dirty="0" smtClean="0"/>
              <a:t> </a:t>
            </a:r>
            <a:r>
              <a:rPr lang="de-DE" sz="2700" dirty="0" err="1" smtClean="0"/>
              <a:t>project</a:t>
            </a:r>
            <a:r>
              <a:rPr lang="de-DE" sz="2700" dirty="0" smtClean="0"/>
              <a:t> </a:t>
            </a:r>
            <a:r>
              <a:rPr lang="de-DE" sz="2700" dirty="0" err="1" smtClean="0"/>
              <a:t>funding</a:t>
            </a:r>
            <a:r>
              <a:rPr lang="de-DE" sz="2700" dirty="0" smtClean="0"/>
              <a:t>, </a:t>
            </a:r>
            <a:r>
              <a:rPr lang="de-DE" sz="2700" dirty="0" err="1" smtClean="0"/>
              <a:t>of</a:t>
            </a:r>
            <a:r>
              <a:rPr lang="de-DE" sz="2700" dirty="0" smtClean="0"/>
              <a:t> </a:t>
            </a:r>
            <a:r>
              <a:rPr lang="de-DE" sz="2700" dirty="0" err="1" smtClean="0"/>
              <a:t>which</a:t>
            </a:r>
            <a:r>
              <a:rPr lang="de-DE" sz="2700" dirty="0" smtClean="0"/>
              <a:t> 35% </a:t>
            </a:r>
            <a:r>
              <a:rPr lang="de-DE" sz="2700" dirty="0" err="1" smtClean="0"/>
              <a:t>go</a:t>
            </a:r>
            <a:r>
              <a:rPr lang="de-DE" sz="2700" dirty="0" smtClean="0"/>
              <a:t> </a:t>
            </a:r>
            <a:r>
              <a:rPr lang="de-DE" sz="2700" dirty="0" err="1" smtClean="0"/>
              <a:t>to</a:t>
            </a:r>
            <a:r>
              <a:rPr lang="de-DE" sz="2700" dirty="0" smtClean="0"/>
              <a:t> </a:t>
            </a:r>
            <a:r>
              <a:rPr lang="de-DE" sz="2700" dirty="0" err="1" smtClean="0"/>
              <a:t>the</a:t>
            </a:r>
            <a:r>
              <a:rPr lang="de-DE" sz="2700" dirty="0" smtClean="0"/>
              <a:t> </a:t>
            </a:r>
            <a:r>
              <a:rPr lang="de-DE" sz="2700" dirty="0" err="1" smtClean="0"/>
              <a:t>waste</a:t>
            </a:r>
            <a:r>
              <a:rPr lang="de-DE" sz="2700" dirty="0" smtClean="0"/>
              <a:t> </a:t>
            </a:r>
            <a:r>
              <a:rPr lang="de-DE" sz="2700" dirty="0" err="1" smtClean="0"/>
              <a:t>management</a:t>
            </a:r>
            <a:r>
              <a:rPr lang="de-DE" sz="2700" dirty="0" smtClean="0"/>
              <a:t> </a:t>
            </a:r>
            <a:r>
              <a:rPr lang="de-DE" sz="2700" dirty="0" err="1" smtClean="0"/>
              <a:t>sector</a:t>
            </a:r>
            <a:r>
              <a:rPr lang="de-DE" sz="2700" dirty="0" smtClean="0"/>
              <a:t> </a:t>
            </a:r>
            <a:r>
              <a:rPr lang="de-DE" sz="2700" dirty="0" err="1" smtClean="0"/>
              <a:t>and</a:t>
            </a:r>
            <a:r>
              <a:rPr lang="de-DE" sz="2700" dirty="0" smtClean="0"/>
              <a:t> 45 % </a:t>
            </a:r>
            <a:r>
              <a:rPr lang="de-DE" sz="2700" dirty="0" err="1" smtClean="0"/>
              <a:t>to</a:t>
            </a:r>
            <a:r>
              <a:rPr lang="de-DE" sz="2700" dirty="0" smtClean="0"/>
              <a:t> </a:t>
            </a:r>
            <a:r>
              <a:rPr lang="de-DE" sz="2700" dirty="0" err="1" smtClean="0"/>
              <a:t>the</a:t>
            </a:r>
            <a:r>
              <a:rPr lang="de-DE" sz="2700" dirty="0" smtClean="0"/>
              <a:t> </a:t>
            </a:r>
            <a:r>
              <a:rPr lang="de-DE" sz="2700" dirty="0" err="1" smtClean="0"/>
              <a:t>construction</a:t>
            </a:r>
            <a:r>
              <a:rPr lang="de-DE" sz="2700" dirty="0" smtClean="0"/>
              <a:t> </a:t>
            </a:r>
            <a:r>
              <a:rPr lang="de-DE" sz="2700" dirty="0" err="1" smtClean="0"/>
              <a:t>sector</a:t>
            </a:r>
            <a:r>
              <a:rPr lang="de-DE" sz="2700" dirty="0" smtClean="0"/>
              <a:t>.</a:t>
            </a:r>
            <a:endParaRPr lang="de-DE" sz="2700" dirty="0" smtClean="0"/>
          </a:p>
          <a:p>
            <a:pPr>
              <a:spcBef>
                <a:spcPct val="50000"/>
              </a:spcBef>
              <a:buNone/>
            </a:pPr>
            <a:r>
              <a:rPr lang="de-DE" sz="2700" dirty="0" err="1" smtClean="0"/>
              <a:t>For</a:t>
            </a:r>
            <a:r>
              <a:rPr lang="de-DE" sz="2700" dirty="0" smtClean="0"/>
              <a:t> ~50 % </a:t>
            </a:r>
            <a:r>
              <a:rPr lang="de-DE" sz="2700" dirty="0" err="1" smtClean="0"/>
              <a:t>of</a:t>
            </a:r>
            <a:r>
              <a:rPr lang="de-DE" sz="2700" dirty="0" smtClean="0"/>
              <a:t> </a:t>
            </a:r>
            <a:r>
              <a:rPr lang="de-DE" sz="2700" dirty="0" err="1" smtClean="0"/>
              <a:t>remediation</a:t>
            </a:r>
            <a:r>
              <a:rPr lang="de-DE" sz="2700" dirty="0" smtClean="0"/>
              <a:t> </a:t>
            </a:r>
            <a:r>
              <a:rPr lang="de-DE" sz="2700" dirty="0" err="1" smtClean="0"/>
              <a:t>projects</a:t>
            </a:r>
            <a:r>
              <a:rPr lang="de-DE" sz="2700" dirty="0" smtClean="0"/>
              <a:t>, </a:t>
            </a:r>
            <a:r>
              <a:rPr lang="de-DE" sz="2700" dirty="0" err="1" smtClean="0"/>
              <a:t>the</a:t>
            </a:r>
            <a:r>
              <a:rPr lang="de-DE" sz="2700" dirty="0" smtClean="0"/>
              <a:t> </a:t>
            </a:r>
            <a:r>
              <a:rPr lang="de-DE" sz="2700" dirty="0" err="1" smtClean="0"/>
              <a:t>remediation</a:t>
            </a:r>
            <a:r>
              <a:rPr lang="de-DE" sz="2700" dirty="0" smtClean="0"/>
              <a:t> </a:t>
            </a:r>
            <a:r>
              <a:rPr lang="de-DE" sz="2700" dirty="0" err="1" smtClean="0"/>
              <a:t>method</a:t>
            </a:r>
            <a:r>
              <a:rPr lang="de-DE" sz="2700" dirty="0" smtClean="0"/>
              <a:t> was </a:t>
            </a:r>
            <a:r>
              <a:rPr lang="de-DE" sz="2700" dirty="0" err="1" smtClean="0"/>
              <a:t>excavation</a:t>
            </a:r>
            <a:r>
              <a:rPr lang="de-DE" sz="2700" dirty="0" smtClean="0"/>
              <a:t> </a:t>
            </a:r>
            <a:r>
              <a:rPr lang="de-DE" sz="2700" dirty="0" err="1" smtClean="0"/>
              <a:t>and</a:t>
            </a:r>
            <a:r>
              <a:rPr lang="de-DE" sz="2700" dirty="0" smtClean="0"/>
              <a:t> </a:t>
            </a:r>
            <a:r>
              <a:rPr lang="de-DE" sz="2700" dirty="0" err="1" smtClean="0"/>
              <a:t>disposal</a:t>
            </a:r>
            <a:r>
              <a:rPr lang="de-DE" sz="2700" dirty="0" smtClean="0"/>
              <a:t> </a:t>
            </a:r>
            <a:r>
              <a:rPr lang="de-DE" sz="2700" dirty="0" err="1" smtClean="0"/>
              <a:t>of</a:t>
            </a:r>
            <a:r>
              <a:rPr lang="de-DE" sz="2700" dirty="0" smtClean="0"/>
              <a:t> </a:t>
            </a:r>
            <a:r>
              <a:rPr lang="de-DE" sz="2700" dirty="0" err="1" smtClean="0"/>
              <a:t>the</a:t>
            </a:r>
            <a:r>
              <a:rPr lang="de-DE" sz="2700" dirty="0" smtClean="0"/>
              <a:t> </a:t>
            </a:r>
            <a:r>
              <a:rPr lang="de-DE" sz="2700" dirty="0" smtClean="0"/>
              <a:t>material </a:t>
            </a:r>
            <a:r>
              <a:rPr lang="de-DE" sz="2700" dirty="0" err="1" smtClean="0"/>
              <a:t>as</a:t>
            </a:r>
            <a:r>
              <a:rPr lang="de-DE" sz="2700" dirty="0" smtClean="0"/>
              <a:t> </a:t>
            </a:r>
            <a:r>
              <a:rPr lang="de-DE" sz="2700" dirty="0" err="1" smtClean="0"/>
              <a:t>waste</a:t>
            </a:r>
            <a:r>
              <a:rPr lang="de-DE" sz="2700" dirty="0" smtClean="0"/>
              <a:t>.</a:t>
            </a:r>
            <a:endParaRPr lang="de-DE" sz="2700" dirty="0" smtClean="0"/>
          </a:p>
          <a:p>
            <a:pPr>
              <a:spcBef>
                <a:spcPct val="50000"/>
              </a:spcBef>
              <a:buNone/>
            </a:pPr>
            <a:endParaRPr lang="en-US" sz="27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14282" y="6217723"/>
            <a:ext cx="86439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122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0015" y="755669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financing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remediation</a:t>
            </a: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14282" y="6217723"/>
            <a:ext cx="86439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 sz="1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" y="1719469"/>
            <a:ext cx="8609115" cy="437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66682" y="6353794"/>
            <a:ext cx="86439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 smtClean="0">
                <a:latin typeface="+mn-lt"/>
              </a:rPr>
              <a:t>Source: </a:t>
            </a:r>
            <a:r>
              <a:rPr lang="de-DE" sz="1000" dirty="0" err="1" smtClean="0">
                <a:latin typeface="+mn-lt"/>
              </a:rPr>
              <a:t>Remediation</a:t>
            </a:r>
            <a:r>
              <a:rPr lang="de-DE" sz="1000" dirty="0" smtClean="0">
                <a:latin typeface="+mn-lt"/>
              </a:rPr>
              <a:t> </a:t>
            </a:r>
            <a:r>
              <a:rPr lang="de-DE" sz="1000" dirty="0" err="1" smtClean="0">
                <a:latin typeface="+mn-lt"/>
              </a:rPr>
              <a:t>of</a:t>
            </a:r>
            <a:r>
              <a:rPr lang="de-DE" sz="1000" dirty="0" smtClean="0">
                <a:latin typeface="+mn-lt"/>
              </a:rPr>
              <a:t> </a:t>
            </a:r>
            <a:r>
              <a:rPr lang="de-DE" sz="1000" dirty="0" err="1" smtClean="0">
                <a:latin typeface="+mn-lt"/>
              </a:rPr>
              <a:t>contaminated</a:t>
            </a:r>
            <a:r>
              <a:rPr lang="de-DE" sz="1000" dirty="0" smtClean="0">
                <a:latin typeface="+mn-lt"/>
              </a:rPr>
              <a:t> </a:t>
            </a:r>
            <a:r>
              <a:rPr lang="de-DE" sz="1000" dirty="0" err="1" smtClean="0">
                <a:latin typeface="+mn-lt"/>
              </a:rPr>
              <a:t>waste</a:t>
            </a:r>
            <a:r>
              <a:rPr lang="de-DE" sz="1000" dirty="0" smtClean="0">
                <a:latin typeface="+mn-lt"/>
              </a:rPr>
              <a:t> in Austria  (Umweltbundesamt </a:t>
            </a:r>
            <a:r>
              <a:rPr lang="de-DE" sz="1000" dirty="0" err="1" smtClean="0">
                <a:latin typeface="+mn-lt"/>
              </a:rPr>
              <a:t>and</a:t>
            </a:r>
            <a:r>
              <a:rPr lang="de-DE" sz="1000" dirty="0" smtClean="0">
                <a:latin typeface="+mn-lt"/>
              </a:rPr>
              <a:t> KPC, 2007)</a:t>
            </a:r>
            <a:endParaRPr lang="de-DE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12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Contact &amp; Information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5958" y="2188799"/>
            <a:ext cx="8229600" cy="2636294"/>
          </a:xfrm>
        </p:spPr>
        <p:txBody>
          <a:bodyPr/>
          <a:lstStyle/>
          <a:p>
            <a:r>
              <a:rPr lang="de-DE" dirty="0" smtClean="0"/>
              <a:t>Brigitte Karigl</a:t>
            </a:r>
          </a:p>
          <a:p>
            <a:r>
              <a:rPr lang="de-DE" dirty="0" smtClean="0"/>
              <a:t>+43 1 31304 5568</a:t>
            </a:r>
          </a:p>
          <a:p>
            <a:r>
              <a:rPr lang="de-DE" dirty="0" smtClean="0">
                <a:hlinkClick r:id="rId2"/>
              </a:rPr>
              <a:t>brigitte.karigl@umweltbundesamt.at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445958" y="5208814"/>
            <a:ext cx="8229600" cy="601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Umweltbundesamt</a:t>
            </a:r>
            <a:b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www.umweltbundesamt.at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900583" y="5208814"/>
            <a:ext cx="3774975" cy="601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90000"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Green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Serbia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Belgrade</a:t>
            </a:r>
            <a:r>
              <a:rPr lang="de-DE" sz="1600" dirty="0" smtClean="0">
                <a:solidFill>
                  <a:schemeClr val="tx2"/>
                </a:solidFill>
              </a:rPr>
              <a:t>■</a:t>
            </a:r>
            <a:r>
              <a:rPr lang="de-DE" sz="1600" dirty="0" smtClean="0"/>
              <a:t> 29.2.2012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47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135" y="667264"/>
            <a:ext cx="8439665" cy="714174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endParaRPr lang="de-DE" dirty="0"/>
          </a:p>
        </p:txBody>
      </p:sp>
      <p:graphicFrame>
        <p:nvGraphicFramePr>
          <p:cNvPr id="3" name="Diagramm 2"/>
          <p:cNvGraphicFramePr/>
          <p:nvPr/>
        </p:nvGraphicFramePr>
        <p:xfrm>
          <a:off x="1060314" y="1862667"/>
          <a:ext cx="7519241" cy="355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185333" y="6196471"/>
            <a:ext cx="5554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latin typeface="+mn-lt"/>
              </a:rPr>
              <a:t>HH= </a:t>
            </a:r>
            <a:r>
              <a:rPr lang="de-DE" sz="1200" dirty="0" err="1" smtClean="0">
                <a:latin typeface="+mn-lt"/>
              </a:rPr>
              <a:t>Households</a:t>
            </a:r>
            <a:r>
              <a:rPr lang="de-DE" sz="1200" dirty="0" smtClean="0">
                <a:latin typeface="+mn-lt"/>
              </a:rPr>
              <a:t>, Source: denkstatt 2009</a:t>
            </a:r>
            <a:endParaRPr lang="de-DE" sz="1200" dirty="0">
              <a:latin typeface="+mn-lt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 rot="16200000" flipV="1">
            <a:off x="4018846" y="2867377"/>
            <a:ext cx="3318933" cy="225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1569156" y="1309511"/>
            <a:ext cx="405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 smtClean="0">
                <a:latin typeface="+mn-lt"/>
              </a:rPr>
              <a:t>Waste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from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households</a:t>
            </a:r>
            <a:r>
              <a:rPr lang="de-DE" sz="1800" dirty="0" smtClean="0">
                <a:latin typeface="+mn-lt"/>
              </a:rPr>
              <a:t>, </a:t>
            </a:r>
            <a:r>
              <a:rPr lang="de-DE" sz="1800" dirty="0" err="1" smtClean="0">
                <a:latin typeface="+mn-lt"/>
              </a:rPr>
              <a:t>schools</a:t>
            </a:r>
            <a:r>
              <a:rPr lang="de-DE" sz="1800" dirty="0" smtClean="0">
                <a:latin typeface="+mn-lt"/>
              </a:rPr>
              <a:t>, </a:t>
            </a:r>
            <a:r>
              <a:rPr lang="de-DE" sz="1800" dirty="0" err="1" smtClean="0">
                <a:latin typeface="+mn-lt"/>
              </a:rPr>
              <a:t>commerce</a:t>
            </a:r>
            <a:r>
              <a:rPr lang="de-DE" sz="1800" dirty="0" smtClean="0">
                <a:latin typeface="+mn-lt"/>
              </a:rPr>
              <a:t> &lt; 240 l/</a:t>
            </a:r>
            <a:r>
              <a:rPr lang="de-DE" sz="1800" dirty="0" err="1" smtClean="0">
                <a:latin typeface="+mn-lt"/>
              </a:rPr>
              <a:t>week</a:t>
            </a:r>
            <a:endParaRPr lang="de-DE" sz="180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61305" y="1303865"/>
            <a:ext cx="257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 smtClean="0">
                <a:latin typeface="+mn-lt"/>
              </a:rPr>
              <a:t>Waste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from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industries</a:t>
            </a:r>
            <a:endParaRPr lang="de-DE" sz="1800" dirty="0">
              <a:latin typeface="+mn-lt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V="1">
            <a:off x="5000017" y="4515559"/>
            <a:ext cx="700870" cy="6887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1" y="5690681"/>
            <a:ext cx="8435974" cy="557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municipal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waste</a:t>
            </a:r>
            <a:r>
              <a:rPr lang="de-DE" sz="2400" dirty="0" smtClean="0"/>
              <a:t> </a:t>
            </a:r>
            <a:r>
              <a:rPr lang="de-DE" sz="2400" dirty="0" err="1" smtClean="0"/>
              <a:t>management</a:t>
            </a:r>
            <a:r>
              <a:rPr lang="de-DE" sz="2400" dirty="0" smtClean="0"/>
              <a:t> per </a:t>
            </a:r>
            <a:r>
              <a:rPr lang="de-DE" sz="2400" dirty="0" err="1" smtClean="0"/>
              <a:t>household</a:t>
            </a:r>
            <a:r>
              <a:rPr lang="de-DE" sz="2400" dirty="0" smtClean="0"/>
              <a:t>: + 100 €/a (2009)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>
                <a:tab pos="174625" algn="l"/>
              </a:tabLst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4000"/>
            <a:ext cx="8229600" cy="693360"/>
          </a:xfrm>
        </p:spPr>
        <p:txBody>
          <a:bodyPr/>
          <a:lstStyle/>
          <a:p>
            <a:r>
              <a:rPr lang="de-DE" dirty="0" smtClean="0"/>
              <a:t>Treatment </a:t>
            </a:r>
            <a:r>
              <a:rPr lang="de-DE" dirty="0" err="1" smtClean="0"/>
              <a:t>costs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737360"/>
            <a:ext cx="8642350" cy="4388803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Thermal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mechanical-biological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mixed</a:t>
            </a:r>
            <a:r>
              <a:rPr lang="de-DE" dirty="0" smtClean="0"/>
              <a:t> </a:t>
            </a:r>
            <a:r>
              <a:rPr lang="de-DE" dirty="0" err="1" smtClean="0"/>
              <a:t>household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endParaRPr lang="de-DE" dirty="0" smtClean="0"/>
          </a:p>
          <a:p>
            <a:pPr lvl="1">
              <a:buNone/>
            </a:pPr>
            <a:r>
              <a:rPr lang="de-DE" dirty="0" smtClean="0"/>
              <a:t>135 – </a:t>
            </a:r>
            <a:r>
              <a:rPr lang="de-DE" dirty="0" smtClean="0"/>
              <a:t>155/200 </a:t>
            </a:r>
            <a:r>
              <a:rPr lang="de-DE" dirty="0" smtClean="0"/>
              <a:t>€/t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Composting</a:t>
            </a:r>
            <a:r>
              <a:rPr lang="de-DE" dirty="0" smtClean="0"/>
              <a:t>, </a:t>
            </a:r>
            <a:r>
              <a:rPr lang="de-DE" dirty="0" err="1" smtClean="0"/>
              <a:t>biogas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separately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bio-</a:t>
            </a:r>
            <a:r>
              <a:rPr lang="de-DE" dirty="0" err="1" smtClean="0"/>
              <a:t>waste</a:t>
            </a:r>
            <a:r>
              <a:rPr lang="de-DE" dirty="0" smtClean="0"/>
              <a:t>:</a:t>
            </a:r>
          </a:p>
          <a:p>
            <a:pPr lvl="1">
              <a:buNone/>
            </a:pPr>
            <a:r>
              <a:rPr lang="de-DE" dirty="0" smtClean="0"/>
              <a:t>40 – 60 €/</a:t>
            </a:r>
            <a:r>
              <a:rPr lang="de-DE" dirty="0" smtClean="0"/>
              <a:t>t</a:t>
            </a:r>
          </a:p>
          <a:p>
            <a:pPr marL="324000" lvl="1" indent="-324000"/>
            <a:endParaRPr lang="en-US" sz="2800" dirty="0" smtClean="0"/>
          </a:p>
          <a:p>
            <a:pPr marL="324000" lvl="1" indent="-324000"/>
            <a:r>
              <a:rPr lang="en-US" sz="2800" dirty="0" smtClean="0">
                <a:solidFill>
                  <a:srgbClr val="00B050"/>
                </a:solidFill>
              </a:rPr>
              <a:t>Price </a:t>
            </a:r>
            <a:r>
              <a:rPr lang="en-US" sz="2800" dirty="0" smtClean="0">
                <a:solidFill>
                  <a:srgbClr val="00B050"/>
                </a:solidFill>
              </a:rPr>
              <a:t>situation for the </a:t>
            </a:r>
            <a:r>
              <a:rPr lang="en-US" sz="2800" dirty="0" smtClean="0">
                <a:solidFill>
                  <a:srgbClr val="00B050"/>
                </a:solidFill>
              </a:rPr>
              <a:t>incineration of </a:t>
            </a:r>
            <a:r>
              <a:rPr lang="en-US" sz="2800" dirty="0" smtClean="0">
                <a:solidFill>
                  <a:srgbClr val="00B050"/>
                </a:solidFill>
              </a:rPr>
              <a:t>waste oils and solvents in the Austrian cement </a:t>
            </a:r>
            <a:r>
              <a:rPr lang="en-US" sz="2800" dirty="0" smtClean="0">
                <a:solidFill>
                  <a:srgbClr val="00B050"/>
                </a:solidFill>
              </a:rPr>
              <a:t>industry:</a:t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50 - 100 € per ton (average, </a:t>
            </a:r>
            <a:r>
              <a:rPr lang="en-US" sz="2800" dirty="0" smtClean="0">
                <a:solidFill>
                  <a:srgbClr val="00B050"/>
                </a:solidFill>
              </a:rPr>
              <a:t>with a range of about up to € 160 paid for high quality waste oil and up to € 100 received for incineration of </a:t>
            </a:r>
            <a:r>
              <a:rPr lang="en-US" sz="2800" dirty="0" smtClean="0">
                <a:solidFill>
                  <a:srgbClr val="00B050"/>
                </a:solidFill>
              </a:rPr>
              <a:t>solvents) =&gt; MARKET PRICE1</a:t>
            </a:r>
            <a:endParaRPr lang="de-DE" sz="2800" dirty="0" smtClean="0">
              <a:solidFill>
                <a:srgbClr val="00B050"/>
              </a:solidFill>
            </a:endParaRPr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r>
              <a:rPr lang="de-DE" dirty="0" smtClean="0"/>
              <a:t>=&gt; Source </a:t>
            </a:r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85333" y="6205615"/>
            <a:ext cx="5554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latin typeface="+mn-lt"/>
              </a:rPr>
              <a:t>Source: denkstatt 2009</a:t>
            </a:r>
            <a:endParaRPr lang="de-DE" sz="1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039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135" y="667264"/>
            <a:ext cx="8439665" cy="714174"/>
          </a:xfrm>
        </p:spPr>
        <p:txBody>
          <a:bodyPr>
            <a:normAutofit/>
          </a:bodyPr>
          <a:lstStyle/>
          <a:p>
            <a:r>
              <a:rPr lang="de-DE" dirty="0" err="1" smtClean="0"/>
              <a:t>Financing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MSW </a:t>
            </a:r>
            <a:r>
              <a:rPr lang="de-DE" dirty="0" err="1" smtClean="0"/>
              <a:t>management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85333" y="6196471"/>
            <a:ext cx="5554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latin typeface="+mn-lt"/>
              </a:rPr>
              <a:t>HH= </a:t>
            </a:r>
            <a:r>
              <a:rPr lang="de-DE" sz="1200" dirty="0" err="1" smtClean="0">
                <a:latin typeface="+mn-lt"/>
              </a:rPr>
              <a:t>Households</a:t>
            </a:r>
            <a:r>
              <a:rPr lang="de-DE" sz="1200" dirty="0" smtClean="0">
                <a:latin typeface="+mn-lt"/>
              </a:rPr>
              <a:t>, Source: denkstatt 2009</a:t>
            </a:r>
            <a:endParaRPr lang="de-DE" sz="120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1" y="5690681"/>
            <a:ext cx="8435974" cy="5579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74625" marR="0" lvl="0" indent="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>
                <a:tab pos="174625" algn="l"/>
              </a:tabLst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436148"/>
            <a:ext cx="8374767" cy="416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0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2235200"/>
            <a:ext cx="7772400" cy="3632200"/>
          </a:xfrm>
        </p:spPr>
        <p:txBody>
          <a:bodyPr/>
          <a:lstStyle/>
          <a:p>
            <a:pPr algn="ctr">
              <a:buNone/>
            </a:pPr>
            <a:r>
              <a:rPr lang="de-DE" sz="3200" b="1" dirty="0" err="1" smtClean="0"/>
              <a:t>Organising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the</a:t>
            </a:r>
            <a:endParaRPr lang="de-DE" sz="3200" b="1" dirty="0" smtClean="0"/>
          </a:p>
          <a:p>
            <a:pPr algn="ctr">
              <a:buNone/>
            </a:pPr>
            <a:r>
              <a:rPr lang="de-DE" sz="3200" b="1" dirty="0" err="1" smtClean="0"/>
              <a:t>Waste</a:t>
            </a:r>
            <a:r>
              <a:rPr lang="de-DE" sz="3200" b="1" dirty="0" smtClean="0"/>
              <a:t> Management System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994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391299"/>
            <a:ext cx="8507412" cy="503237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Waste </a:t>
            </a:r>
            <a:r>
              <a:rPr lang="de-DE" sz="2800" dirty="0" err="1" smtClean="0"/>
              <a:t>Collection</a:t>
            </a:r>
            <a:r>
              <a:rPr lang="de-DE" sz="2800" dirty="0" smtClean="0"/>
              <a:t> System </a:t>
            </a:r>
            <a:r>
              <a:rPr lang="de-DE" sz="2800" dirty="0" err="1" smtClean="0"/>
              <a:t>Households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400" dirty="0" smtClean="0"/>
              <a:t>(+</a:t>
            </a:r>
            <a:r>
              <a:rPr lang="de-DE" sz="2400" dirty="0" err="1" smtClean="0"/>
              <a:t>commerce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Arial"/>
                <a:cs typeface="Arial"/>
              </a:rPr>
              <a:t>≤</a:t>
            </a:r>
            <a:r>
              <a:rPr lang="de-DE" sz="2400" dirty="0" smtClean="0"/>
              <a:t> 240 l/</a:t>
            </a:r>
            <a:r>
              <a:rPr lang="de-DE" sz="2400" dirty="0" err="1" smtClean="0"/>
              <a:t>week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11480" y="1312817"/>
          <a:ext cx="827532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320"/>
                <a:gridCol w="1661160"/>
                <a:gridCol w="1600200"/>
                <a:gridCol w="1432560"/>
                <a:gridCol w="140208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Separate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bins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house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Collection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points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Civic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amenity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sites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ea typeface="+mn-ea"/>
                          <a:cs typeface="+mn-cs"/>
                        </a:rPr>
                        <a:t>Take back in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ea typeface="+mn-ea"/>
                          <a:cs typeface="+mn-cs"/>
                        </a:rPr>
                        <a:t>shops</a:t>
                      </a:r>
                      <a:endParaRPr lang="de-DE" dirty="0" smtClean="0">
                        <a:solidFill>
                          <a:schemeClr val="tx1"/>
                        </a:solidFill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Residual </a:t>
                      </a:r>
                      <a:r>
                        <a:rPr lang="de-DE" dirty="0" err="1" smtClean="0"/>
                        <a:t>waste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Paper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(X)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Biodegradable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Plastic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packaging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(X)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Metal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packaging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Glass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Textiles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(X)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Batteries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WEEE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X</a:t>
                      </a:r>
                      <a:endParaRPr lang="de-DE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325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N2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Collection</a:t>
            </a:r>
            <a:r>
              <a:rPr lang="de-DE" dirty="0" smtClean="0">
                <a:solidFill>
                  <a:schemeClr val="bg1"/>
                </a:solidFill>
              </a:rPr>
              <a:t> Points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7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2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Civic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amenity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sites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720651"/>
      </p:ext>
    </p:extLst>
  </p:cSld>
  <p:clrMapOvr>
    <a:masterClrMapping/>
  </p:clrMapOvr>
</p:sld>
</file>

<file path=ppt/theme/theme1.xml><?xml version="1.0" encoding="utf-8"?>
<a:theme xmlns:a="http://schemas.openxmlformats.org/drawingml/2006/main" name="PPT-Umweltbundesamt">
  <a:themeElements>
    <a:clrScheme name="Umweltbundesamt">
      <a:dk1>
        <a:sysClr val="windowText" lastClr="000000"/>
      </a:dk1>
      <a:lt1>
        <a:sysClr val="window" lastClr="FFFFFF"/>
      </a:lt1>
      <a:dk2>
        <a:srgbClr val="008080"/>
      </a:dk2>
      <a:lt2>
        <a:srgbClr val="BFDFDF"/>
      </a:lt2>
      <a:accent1>
        <a:srgbClr val="7FBFBF"/>
      </a:accent1>
      <a:accent2>
        <a:srgbClr val="40A0A0"/>
      </a:accent2>
      <a:accent3>
        <a:srgbClr val="B2011D"/>
      </a:accent3>
      <a:accent4>
        <a:srgbClr val="722635"/>
      </a:accent4>
      <a:accent5>
        <a:srgbClr val="00A3DA"/>
      </a:accent5>
      <a:accent6>
        <a:srgbClr val="025277"/>
      </a:accent6>
      <a:hlink>
        <a:srgbClr val="008080"/>
      </a:hlink>
      <a:folHlink>
        <a:srgbClr val="008080"/>
      </a:folHlink>
    </a:clrScheme>
    <a:fontScheme name="Umweltbundesam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812</Words>
  <Application>Microsoft Office PowerPoint</Application>
  <PresentationFormat>Bildschirmpräsentation (4:3)</PresentationFormat>
  <Paragraphs>281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PPT-Umweltbundesamt</vt:lpstr>
      <vt:lpstr>Austrian experience in waste management</vt:lpstr>
      <vt:lpstr>Folie 2</vt:lpstr>
      <vt:lpstr>Costs of waste collection and transport</vt:lpstr>
      <vt:lpstr>Treatment costs</vt:lpstr>
      <vt:lpstr>Financing of MSW management</vt:lpstr>
      <vt:lpstr>Folie 6</vt:lpstr>
      <vt:lpstr>Waste Collection System Households  (+commerce with ≤ 240 l/week)</vt:lpstr>
      <vt:lpstr>Collection Points</vt:lpstr>
      <vt:lpstr>Civic amenity sites</vt:lpstr>
      <vt:lpstr>Location of MBT and waste incineration plants</vt:lpstr>
      <vt:lpstr>Separate collection of household waste 2007</vt:lpstr>
      <vt:lpstr>Folie 12</vt:lpstr>
      <vt:lpstr>Secondary wastes/required capacities for waste treatment</vt:lpstr>
      <vt:lpstr>Recovery and Disposal Plants</vt:lpstr>
      <vt:lpstr>Location of MBT and waste incineration plants</vt:lpstr>
      <vt:lpstr>Folie 16</vt:lpstr>
      <vt:lpstr>Folie 17</vt:lpstr>
      <vt:lpstr>Remediation of contaminated sites as source for secondary waste</vt:lpstr>
      <vt:lpstr>Effects of remediation of contaminated sites on the Austrian waste management sector</vt:lpstr>
      <vt:lpstr>Costs of remediation of contaminated sites - financing</vt:lpstr>
      <vt:lpstr>Costs and financing of remediation</vt:lpstr>
      <vt:lpstr>Contact &amp; Information</vt:lpstr>
    </vt:vector>
  </TitlesOfParts>
  <Company>Umweltbundesamt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kaitna</dc:creator>
  <cp:lastModifiedBy> </cp:lastModifiedBy>
  <cp:revision>61</cp:revision>
  <dcterms:created xsi:type="dcterms:W3CDTF">2009-06-26T09:35:22Z</dcterms:created>
  <dcterms:modified xsi:type="dcterms:W3CDTF">2012-02-29T07:03:53Z</dcterms:modified>
</cp:coreProperties>
</file>