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83CF5-D7F3-42C4-9540-E4E340308CE0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4A343-4EB0-467F-83DB-C4D3D535A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9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4A343-4EB0-467F-83DB-C4D3D535AE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4A343-4EB0-467F-83DB-C4D3D535AE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4A343-4EB0-467F-83DB-C4D3D535AE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4A343-4EB0-467F-83DB-C4D3D535AE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6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7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2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8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5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40355-E275-4607-8698-BE525ACA986C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A829E-80B4-4AB3-BF14-9C3F245FF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4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79468"/>
            <a:ext cx="7239000" cy="114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2319278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Renewable Energy Sources &amp; Energy Efficiency</a:t>
            </a:r>
          </a:p>
          <a:p>
            <a:pPr algn="ctr"/>
            <a:endParaRPr lang="en-US" sz="2800" b="1" cap="small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8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Regulatory Frame for the Successful Sector Policy</a:t>
            </a:r>
          </a:p>
          <a:p>
            <a:r>
              <a:rPr lang="en-US" sz="28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endParaRPr lang="en-US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Serbian Wind Energy Association (SEWEA), Belgrade, 5 December 2011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6477000"/>
            <a:ext cx="6934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4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79468"/>
            <a:ext cx="7239000" cy="114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716881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Increase in </a:t>
            </a:r>
            <a:r>
              <a:rPr lang="en-US" sz="2400" b="1" cap="small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Energy Efficiency and </a:t>
            </a:r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Renewable </a:t>
            </a:r>
            <a:r>
              <a:rPr lang="en-US" sz="2400" b="1" cap="small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Generation </a:t>
            </a:r>
            <a:endParaRPr lang="en-US" sz="2400" b="1" cap="small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</a:p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Changing Behavior</a:t>
            </a:r>
            <a:endParaRPr lang="en-US" sz="2400" b="1" cap="small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cap="small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Changing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behavior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consumers -- so that they consume less heat and electricity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investing in energy-saving (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e.g.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appliances, home insulation, thermostats and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timers)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Changing behavior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investors -- so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that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decide to build renewable generation instead of thermal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generation, and so they decide to invest in Serbia instead of in another country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sz="20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Serbian Wind Energy Association (SEWEA), Belgrade, 5 December 2011</a:t>
            </a:r>
            <a:endParaRPr lang="en-US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6477000"/>
            <a:ext cx="6934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97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4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79468"/>
            <a:ext cx="7239000" cy="114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371600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 is the Easiest Mechanism to Change Behavior</a:t>
            </a:r>
          </a:p>
          <a:p>
            <a:r>
              <a:rPr lang="en-US" sz="2400" b="1" cap="small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Markets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allocate resources very efficiently if price signals are accurate and well understood by market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participants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Price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signals must be stable, and believable, and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projected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far into the future to justify new investment by consumers and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generators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Government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should influence prices so that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reflect social objectives and reflect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externalities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currently not in electricity prices (energy security, CO2 emissions,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renewable targets)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Electricity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prices which are too low do not reflect externalities and send incorrect price signals to consumers and investors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Serbian Wind Energy Association (SEWEA), Belgrade, 5 December 2011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6477000"/>
            <a:ext cx="6934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4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-79468"/>
            <a:ext cx="7239000" cy="114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21920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Attract Renewable Investment,</a:t>
            </a:r>
          </a:p>
          <a:p>
            <a:pPr algn="ctr"/>
            <a:r>
              <a:rPr lang="en-US" sz="2400" b="1" cap="small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More than Just Pricing Signals are Required</a:t>
            </a:r>
            <a:endParaRPr lang="en-US" sz="2400" b="1" cap="small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cap="small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generator facing a market with a guaranteed price for renewable energy can calculate the rate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return he will earn, against which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risk must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measured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Government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 reduce risks for renewable generation (guaranteed long term power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off-take after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expiration of incentive tariff, changes of law protection, removal of transmission and balancing risks, payment in Euros rather than local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currency, and importantly inflation risk),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by doing so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reducing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electricity price necessary to attract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investment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'package' consisting of power price plus risk-mitigating measures must be competitive with other countries, or </a:t>
            </a: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investments will </a:t>
            </a:r>
            <a:r>
              <a:rPr lang="en-US" sz="2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flow to other countries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Serbian Wind Energy Association (SEWEA), Belgrade, 5 December 2011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6477000"/>
            <a:ext cx="69342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2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95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</dc:creator>
  <cp:lastModifiedBy>ANA</cp:lastModifiedBy>
  <cp:revision>7</cp:revision>
  <dcterms:created xsi:type="dcterms:W3CDTF">2011-12-02T19:26:19Z</dcterms:created>
  <dcterms:modified xsi:type="dcterms:W3CDTF">2011-12-03T09:32:34Z</dcterms:modified>
</cp:coreProperties>
</file>