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56" r:id="rId1"/>
  </p:sldMasterIdLst>
  <p:notesMasterIdLst>
    <p:notesMasterId r:id="rId13"/>
  </p:notesMasterIdLst>
  <p:sldIdLst>
    <p:sldId id="282" r:id="rId2"/>
    <p:sldId id="283" r:id="rId3"/>
    <p:sldId id="287" r:id="rId4"/>
    <p:sldId id="285" r:id="rId5"/>
    <p:sldId id="290" r:id="rId6"/>
    <p:sldId id="286" r:id="rId7"/>
    <p:sldId id="295" r:id="rId8"/>
    <p:sldId id="288" r:id="rId9"/>
    <p:sldId id="289" r:id="rId10"/>
    <p:sldId id="291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BBFBB6-4958-47DE-BF46-9C1FB186DE78}" type="doc">
      <dgm:prSet loTypeId="urn:microsoft.com/office/officeart/2005/8/layout/hierarchy6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2A6EC1-05AC-4442-AD00-90A59567A841}">
      <dgm:prSet phldrT="[Text]" custT="1"/>
      <dgm:spPr/>
      <dgm:t>
        <a:bodyPr/>
        <a:lstStyle/>
        <a:p>
          <a:r>
            <a:rPr kumimoji="0" lang="sr-Latn-RS" sz="1600" b="1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rPr>
            <a:t>J</a:t>
          </a:r>
          <a:r>
            <a:rPr kumimoji="0" lang="en-US" sz="1600" b="1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rPr>
            <a:t>PP</a:t>
          </a:r>
          <a:endParaRPr kumimoji="0" lang="en-US" sz="1600" b="1" kern="1200" dirty="0">
            <a:solidFill>
              <a:schemeClr val="tx1">
                <a:lumMod val="75000"/>
                <a:lumOff val="25000"/>
              </a:schemeClr>
            </a:solidFill>
            <a:latin typeface="+mj-lt"/>
            <a:ea typeface="+mj-ea"/>
            <a:cs typeface="+mj-cs"/>
          </a:endParaRPr>
        </a:p>
      </dgm:t>
    </dgm:pt>
    <dgm:pt modelId="{55B80CDE-BF44-4978-99EB-8F519B9F2098}" type="parTrans" cxnId="{1F6A52C5-F90F-4086-8A5A-4CA5F2DFB902}">
      <dgm:prSet/>
      <dgm:spPr/>
      <dgm:t>
        <a:bodyPr/>
        <a:lstStyle/>
        <a:p>
          <a:endParaRPr lang="en-US"/>
        </a:p>
      </dgm:t>
    </dgm:pt>
    <dgm:pt modelId="{FAC7653E-282D-4227-B6DC-274C34803F88}" type="sibTrans" cxnId="{1F6A52C5-F90F-4086-8A5A-4CA5F2DFB902}">
      <dgm:prSet/>
      <dgm:spPr/>
      <dgm:t>
        <a:bodyPr/>
        <a:lstStyle/>
        <a:p>
          <a:endParaRPr lang="en-US"/>
        </a:p>
      </dgm:t>
    </dgm:pt>
    <dgm:pt modelId="{719DA1C7-F028-4211-BCAD-0F086A85505F}">
      <dgm:prSet phldrT="[Text]" custT="1"/>
      <dgm:spPr/>
      <dgm:t>
        <a:bodyPr/>
        <a:lstStyle/>
        <a:p>
          <a:r>
            <a:rPr kumimoji="0" lang="sr-Latn-RS" sz="1600" b="1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rPr>
            <a:t>Ugovorno J</a:t>
          </a:r>
          <a:r>
            <a:rPr kumimoji="0" lang="en-US" sz="1600" b="1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rPr>
            <a:t>PP</a:t>
          </a:r>
        </a:p>
        <a:p>
          <a:r>
            <a:rPr lang="sr-Latn-RS" sz="1400" b="1" kern="1200" dirty="0" smtClean="0"/>
            <a:t>Odnos između javnog i privatnog partnera se regulišu javnim ugovorom</a:t>
          </a:r>
          <a:r>
            <a:rPr lang="sr-Latn-RS" sz="1400" kern="1200" dirty="0" smtClean="0"/>
            <a:t>.</a:t>
          </a:r>
          <a:endParaRPr lang="en-US" sz="1400" kern="1200" dirty="0"/>
        </a:p>
      </dgm:t>
    </dgm:pt>
    <dgm:pt modelId="{FEDA3FBA-5CE5-4973-8D1A-9CBF185233BC}" type="parTrans" cxnId="{C5136008-7FFD-42B3-AA55-8BEFF15C1BFE}">
      <dgm:prSet/>
      <dgm:spPr/>
      <dgm:t>
        <a:bodyPr/>
        <a:lstStyle/>
        <a:p>
          <a:endParaRPr lang="en-US"/>
        </a:p>
      </dgm:t>
    </dgm:pt>
    <dgm:pt modelId="{858969B6-D5C8-4641-AAD3-C7A466CB0AFA}" type="sibTrans" cxnId="{C5136008-7FFD-42B3-AA55-8BEFF15C1BFE}">
      <dgm:prSet/>
      <dgm:spPr/>
      <dgm:t>
        <a:bodyPr/>
        <a:lstStyle/>
        <a:p>
          <a:endParaRPr lang="en-US"/>
        </a:p>
      </dgm:t>
    </dgm:pt>
    <dgm:pt modelId="{034ACA5B-19AB-4B10-A066-29E58AB89D3C}">
      <dgm:prSet phldrT="[Text]" custT="1"/>
      <dgm:spPr/>
      <dgm:t>
        <a:bodyPr/>
        <a:lstStyle/>
        <a:p>
          <a:r>
            <a:rPr kumimoji="0" lang="sr-Latn-RS" sz="1600" b="1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rPr>
            <a:t>Koncesije</a:t>
          </a:r>
          <a:endParaRPr kumimoji="0" lang="en-US" sz="1600" b="1" kern="1200" dirty="0" smtClean="0">
            <a:solidFill>
              <a:schemeClr val="tx1">
                <a:lumMod val="75000"/>
                <a:lumOff val="25000"/>
              </a:schemeClr>
            </a:solidFill>
            <a:latin typeface="+mj-lt"/>
            <a:ea typeface="+mj-ea"/>
            <a:cs typeface="+mj-cs"/>
          </a:endParaRPr>
        </a:p>
        <a:p>
          <a:r>
            <a:rPr lang="sr-Latn-RS" sz="1400" b="1" kern="1200" dirty="0" smtClean="0"/>
            <a:t>Privatni partner snosi komercijalni rizik projekta, odnosno rizik vezan za nivo prihoda od korišćenja javne infrastrukture/usluga od starne krajnjih korisnika.</a:t>
          </a:r>
          <a:endParaRPr lang="en-US" sz="1400" b="1" kern="1200" dirty="0"/>
        </a:p>
      </dgm:t>
    </dgm:pt>
    <dgm:pt modelId="{478681A3-E5C4-46F2-AE47-8FDD28DA5A3A}" type="parTrans" cxnId="{A3D9F296-A210-4D00-BCFE-5429F6F45695}">
      <dgm:prSet/>
      <dgm:spPr/>
      <dgm:t>
        <a:bodyPr/>
        <a:lstStyle/>
        <a:p>
          <a:endParaRPr lang="en-US"/>
        </a:p>
      </dgm:t>
    </dgm:pt>
    <dgm:pt modelId="{7474072D-2987-4C69-8923-0C1CB763AE59}" type="sibTrans" cxnId="{A3D9F296-A210-4D00-BCFE-5429F6F45695}">
      <dgm:prSet/>
      <dgm:spPr/>
      <dgm:t>
        <a:bodyPr/>
        <a:lstStyle/>
        <a:p>
          <a:endParaRPr lang="en-US"/>
        </a:p>
      </dgm:t>
    </dgm:pt>
    <dgm:pt modelId="{30147C27-05CB-4891-BAE4-B480F109D7D7}">
      <dgm:prSet phldrT="[Text]" custT="1"/>
      <dgm:spPr/>
      <dgm:t>
        <a:bodyPr/>
        <a:lstStyle/>
        <a:p>
          <a:r>
            <a:rPr kumimoji="0" lang="sr-Latn-RS" sz="1600" b="1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rPr>
            <a:t>Ugovorno JPP bez elemenata koncesije</a:t>
          </a:r>
          <a:endParaRPr kumimoji="0" lang="en-US" sz="1600" b="1" kern="1200" dirty="0" smtClean="0">
            <a:solidFill>
              <a:schemeClr val="tx1">
                <a:lumMod val="75000"/>
                <a:lumOff val="25000"/>
              </a:schemeClr>
            </a:solidFill>
            <a:latin typeface="+mj-lt"/>
            <a:ea typeface="+mj-ea"/>
            <a:cs typeface="+mj-cs"/>
          </a:endParaRPr>
        </a:p>
        <a:p>
          <a:r>
            <a:rPr lang="sr-Latn-RS" sz="1400" b="1" kern="1200" dirty="0" smtClean="0"/>
            <a:t>Privatni partner ne snosi komercijalni rizik projekta.</a:t>
          </a:r>
          <a:endParaRPr lang="en-US" sz="1400" b="1" kern="1200" dirty="0"/>
        </a:p>
      </dgm:t>
    </dgm:pt>
    <dgm:pt modelId="{B25EF136-450C-454E-8E07-A35036701D12}" type="parTrans" cxnId="{F8D9C445-37D6-43BE-B3AA-2DB2EB51D2A1}">
      <dgm:prSet/>
      <dgm:spPr/>
      <dgm:t>
        <a:bodyPr/>
        <a:lstStyle/>
        <a:p>
          <a:endParaRPr lang="en-US"/>
        </a:p>
      </dgm:t>
    </dgm:pt>
    <dgm:pt modelId="{8BE7D64E-F94C-42F0-82CD-EF4239B7C86F}" type="sibTrans" cxnId="{F8D9C445-37D6-43BE-B3AA-2DB2EB51D2A1}">
      <dgm:prSet/>
      <dgm:spPr/>
      <dgm:t>
        <a:bodyPr/>
        <a:lstStyle/>
        <a:p>
          <a:endParaRPr lang="en-US"/>
        </a:p>
      </dgm:t>
    </dgm:pt>
    <dgm:pt modelId="{0BC6325F-E5A7-47EB-9EE4-34DB642EFCE7}">
      <dgm:prSet phldrT="[Text]" custT="1"/>
      <dgm:spPr/>
      <dgm:t>
        <a:bodyPr/>
        <a:lstStyle/>
        <a:p>
          <a:r>
            <a:rPr kumimoji="0" lang="en-US" sz="1600" b="1" kern="1200" dirty="0" err="1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rPr>
            <a:t>Institu</a:t>
          </a:r>
          <a:r>
            <a:rPr kumimoji="0" lang="sr-Latn-RS" sz="1600" b="1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rPr>
            <a:t>c</a:t>
          </a:r>
          <a:r>
            <a:rPr kumimoji="0" lang="en-US" sz="1600" b="1" kern="1200" dirty="0" err="1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rPr>
            <a:t>ional</a:t>
          </a:r>
          <a:r>
            <a:rPr kumimoji="0" lang="sr-Latn-RS" sz="1600" b="1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rPr>
            <a:t>no J</a:t>
          </a:r>
          <a:r>
            <a:rPr kumimoji="0" lang="en-US" sz="1600" b="1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rPr>
            <a:t>PP</a:t>
          </a:r>
        </a:p>
        <a:p>
          <a:r>
            <a:rPr lang="sr-Latn-RS" sz="1400" b="1" kern="1200" dirty="0" smtClean="0"/>
            <a:t>Odnos između javnog i privatnog partnera se regulišu ugovorom o osnivanju i ugovorom članova JV društva koje formiraju zajednički privatni i javni partner</a:t>
          </a:r>
          <a:r>
            <a:rPr lang="en-GB" sz="1400" b="1" kern="1200" dirty="0" smtClean="0"/>
            <a:t>. </a:t>
          </a:r>
          <a:endParaRPr lang="en-US" sz="1400" b="1" kern="1200" dirty="0"/>
        </a:p>
      </dgm:t>
    </dgm:pt>
    <dgm:pt modelId="{77104843-875F-49AC-8908-0D514EE8A90F}" type="parTrans" cxnId="{117552DB-2BDE-482B-B9CB-EF16707416B7}">
      <dgm:prSet/>
      <dgm:spPr/>
      <dgm:t>
        <a:bodyPr/>
        <a:lstStyle/>
        <a:p>
          <a:endParaRPr lang="en-US"/>
        </a:p>
      </dgm:t>
    </dgm:pt>
    <dgm:pt modelId="{62CBA465-758C-47BA-908F-1B2E53058B63}" type="sibTrans" cxnId="{117552DB-2BDE-482B-B9CB-EF16707416B7}">
      <dgm:prSet/>
      <dgm:spPr/>
      <dgm:t>
        <a:bodyPr/>
        <a:lstStyle/>
        <a:p>
          <a:endParaRPr lang="en-US"/>
        </a:p>
      </dgm:t>
    </dgm:pt>
    <dgm:pt modelId="{ADB18154-6DA5-4263-A7DA-34C307F3114F}" type="pres">
      <dgm:prSet presAssocID="{85BBFBB6-4958-47DE-BF46-9C1FB186DE78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5C087A-83D0-4BDC-9352-87A690BFFFE1}" type="pres">
      <dgm:prSet presAssocID="{85BBFBB6-4958-47DE-BF46-9C1FB186DE78}" presName="hierFlow" presStyleCnt="0"/>
      <dgm:spPr/>
    </dgm:pt>
    <dgm:pt modelId="{F089FB87-EB12-4B5F-98CB-1408B3639E7F}" type="pres">
      <dgm:prSet presAssocID="{85BBFBB6-4958-47DE-BF46-9C1FB186DE78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96768926-969F-48A4-A3E7-E18288FE4FE0}" type="pres">
      <dgm:prSet presAssocID="{362A6EC1-05AC-4442-AD00-90A59567A841}" presName="Name14" presStyleCnt="0"/>
      <dgm:spPr/>
    </dgm:pt>
    <dgm:pt modelId="{D83E6D0D-A75C-48FD-B132-ACA1D2CC5B5B}" type="pres">
      <dgm:prSet presAssocID="{362A6EC1-05AC-4442-AD00-90A59567A841}" presName="level1Shape" presStyleLbl="node0" presStyleIdx="0" presStyleCnt="1" custScaleX="95572" custScaleY="53218" custLinFactNeighborX="-10572" custLinFactNeighborY="-3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193B6E-710C-48B4-8A7B-2918490CAF24}" type="pres">
      <dgm:prSet presAssocID="{362A6EC1-05AC-4442-AD00-90A59567A841}" presName="hierChild2" presStyleCnt="0"/>
      <dgm:spPr/>
    </dgm:pt>
    <dgm:pt modelId="{3EB1A5E0-884F-4AF0-91A1-1EFA9F2B0C6F}" type="pres">
      <dgm:prSet presAssocID="{FEDA3FBA-5CE5-4973-8D1A-9CBF185233BC}" presName="Name19" presStyleLbl="parChTrans1D2" presStyleIdx="0" presStyleCnt="2"/>
      <dgm:spPr/>
      <dgm:t>
        <a:bodyPr/>
        <a:lstStyle/>
        <a:p>
          <a:endParaRPr lang="en-US"/>
        </a:p>
      </dgm:t>
    </dgm:pt>
    <dgm:pt modelId="{58605064-7080-4267-944C-D9E5CD9A3BA8}" type="pres">
      <dgm:prSet presAssocID="{719DA1C7-F028-4211-BCAD-0F086A85505F}" presName="Name21" presStyleCnt="0"/>
      <dgm:spPr/>
    </dgm:pt>
    <dgm:pt modelId="{89AD55C9-F188-47C6-B1FA-47A5D5747D3A}" type="pres">
      <dgm:prSet presAssocID="{719DA1C7-F028-4211-BCAD-0F086A85505F}" presName="level2Shape" presStyleLbl="node2" presStyleIdx="0" presStyleCnt="2" custScaleX="200424" custScaleY="121747" custLinFactNeighborX="-9153" custLinFactNeighborY="2872"/>
      <dgm:spPr/>
      <dgm:t>
        <a:bodyPr/>
        <a:lstStyle/>
        <a:p>
          <a:endParaRPr lang="en-US"/>
        </a:p>
      </dgm:t>
    </dgm:pt>
    <dgm:pt modelId="{C1CD494E-5B47-460D-9248-C05925D15758}" type="pres">
      <dgm:prSet presAssocID="{719DA1C7-F028-4211-BCAD-0F086A85505F}" presName="hierChild3" presStyleCnt="0"/>
      <dgm:spPr/>
    </dgm:pt>
    <dgm:pt modelId="{03130514-D9E8-476F-8510-BF2E136E853B}" type="pres">
      <dgm:prSet presAssocID="{478681A3-E5C4-46F2-AE47-8FDD28DA5A3A}" presName="Name19" presStyleLbl="parChTrans1D3" presStyleIdx="0" presStyleCnt="2"/>
      <dgm:spPr/>
      <dgm:t>
        <a:bodyPr/>
        <a:lstStyle/>
        <a:p>
          <a:endParaRPr lang="en-US"/>
        </a:p>
      </dgm:t>
    </dgm:pt>
    <dgm:pt modelId="{FBC97AEC-394C-4281-9FA2-9909A21912CF}" type="pres">
      <dgm:prSet presAssocID="{034ACA5B-19AB-4B10-A066-29E58AB89D3C}" presName="Name21" presStyleCnt="0"/>
      <dgm:spPr/>
    </dgm:pt>
    <dgm:pt modelId="{D0E84634-6146-4631-9160-46C59AF61117}" type="pres">
      <dgm:prSet presAssocID="{034ACA5B-19AB-4B10-A066-29E58AB89D3C}" presName="level2Shape" presStyleLbl="node3" presStyleIdx="0" presStyleCnt="2" custScaleX="169551" custScaleY="283081" custLinFactNeighborX="-19161" custLinFactNeighborY="6874"/>
      <dgm:spPr/>
      <dgm:t>
        <a:bodyPr/>
        <a:lstStyle/>
        <a:p>
          <a:endParaRPr lang="en-US"/>
        </a:p>
      </dgm:t>
    </dgm:pt>
    <dgm:pt modelId="{459F044F-FF5A-462F-A7B5-62CC6D735D8B}" type="pres">
      <dgm:prSet presAssocID="{034ACA5B-19AB-4B10-A066-29E58AB89D3C}" presName="hierChild3" presStyleCnt="0"/>
      <dgm:spPr/>
    </dgm:pt>
    <dgm:pt modelId="{7A141800-49F1-48BD-92E8-B4CFAEE41345}" type="pres">
      <dgm:prSet presAssocID="{B25EF136-450C-454E-8E07-A35036701D12}" presName="Name19" presStyleLbl="parChTrans1D3" presStyleIdx="1" presStyleCnt="2"/>
      <dgm:spPr/>
      <dgm:t>
        <a:bodyPr/>
        <a:lstStyle/>
        <a:p>
          <a:endParaRPr lang="en-US"/>
        </a:p>
      </dgm:t>
    </dgm:pt>
    <dgm:pt modelId="{C2C18217-5001-4BB0-8AF4-465012CAE813}" type="pres">
      <dgm:prSet presAssocID="{30147C27-05CB-4891-BAE4-B480F109D7D7}" presName="Name21" presStyleCnt="0"/>
      <dgm:spPr/>
    </dgm:pt>
    <dgm:pt modelId="{D99D128F-67A2-49AC-9565-2CEDBCE57289}" type="pres">
      <dgm:prSet presAssocID="{30147C27-05CB-4891-BAE4-B480F109D7D7}" presName="level2Shape" presStyleLbl="node3" presStyleIdx="1" presStyleCnt="2" custScaleX="142749" custScaleY="258904" custLinFactNeighborX="19184" custLinFactNeighborY="29011"/>
      <dgm:spPr/>
      <dgm:t>
        <a:bodyPr/>
        <a:lstStyle/>
        <a:p>
          <a:endParaRPr lang="en-US"/>
        </a:p>
      </dgm:t>
    </dgm:pt>
    <dgm:pt modelId="{B0A2FFB0-56CB-4D49-B27A-AE8A714C3480}" type="pres">
      <dgm:prSet presAssocID="{30147C27-05CB-4891-BAE4-B480F109D7D7}" presName="hierChild3" presStyleCnt="0"/>
      <dgm:spPr/>
    </dgm:pt>
    <dgm:pt modelId="{8CADF4E6-8E56-498A-A9AF-BCAD53D502A5}" type="pres">
      <dgm:prSet presAssocID="{77104843-875F-49AC-8908-0D514EE8A90F}" presName="Name19" presStyleLbl="parChTrans1D2" presStyleIdx="1" presStyleCnt="2"/>
      <dgm:spPr/>
      <dgm:t>
        <a:bodyPr/>
        <a:lstStyle/>
        <a:p>
          <a:endParaRPr lang="en-US"/>
        </a:p>
      </dgm:t>
    </dgm:pt>
    <dgm:pt modelId="{468DEFCB-02C5-4593-9BB1-91E0BE24425B}" type="pres">
      <dgm:prSet presAssocID="{0BC6325F-E5A7-47EB-9EE4-34DB642EFCE7}" presName="Name21" presStyleCnt="0"/>
      <dgm:spPr/>
    </dgm:pt>
    <dgm:pt modelId="{E4423B49-0620-4893-A7CC-757618C7DBB3}" type="pres">
      <dgm:prSet presAssocID="{0BC6325F-E5A7-47EB-9EE4-34DB642EFCE7}" presName="level2Shape" presStyleLbl="node2" presStyleIdx="1" presStyleCnt="2" custScaleX="409143" custScaleY="143928" custLinFactNeighborX="17904" custLinFactNeighborY="4753"/>
      <dgm:spPr/>
      <dgm:t>
        <a:bodyPr/>
        <a:lstStyle/>
        <a:p>
          <a:endParaRPr lang="en-US"/>
        </a:p>
      </dgm:t>
    </dgm:pt>
    <dgm:pt modelId="{8358AFAE-0119-40DE-BD2D-790C0B4C70E1}" type="pres">
      <dgm:prSet presAssocID="{0BC6325F-E5A7-47EB-9EE4-34DB642EFCE7}" presName="hierChild3" presStyleCnt="0"/>
      <dgm:spPr/>
    </dgm:pt>
    <dgm:pt modelId="{EE0BDA15-386E-4F35-A038-219645E69A8F}" type="pres">
      <dgm:prSet presAssocID="{85BBFBB6-4958-47DE-BF46-9C1FB186DE78}" presName="bgShapesFlow" presStyleCnt="0"/>
      <dgm:spPr/>
    </dgm:pt>
  </dgm:ptLst>
  <dgm:cxnLst>
    <dgm:cxn modelId="{117552DB-2BDE-482B-B9CB-EF16707416B7}" srcId="{362A6EC1-05AC-4442-AD00-90A59567A841}" destId="{0BC6325F-E5A7-47EB-9EE4-34DB642EFCE7}" srcOrd="1" destOrd="0" parTransId="{77104843-875F-49AC-8908-0D514EE8A90F}" sibTransId="{62CBA465-758C-47BA-908F-1B2E53058B63}"/>
    <dgm:cxn modelId="{EFD3E4EB-E5B6-45E6-ACB7-524DFD76B96C}" type="presOf" srcId="{478681A3-E5C4-46F2-AE47-8FDD28DA5A3A}" destId="{03130514-D9E8-476F-8510-BF2E136E853B}" srcOrd="0" destOrd="0" presId="urn:microsoft.com/office/officeart/2005/8/layout/hierarchy6"/>
    <dgm:cxn modelId="{A3D9F296-A210-4D00-BCFE-5429F6F45695}" srcId="{719DA1C7-F028-4211-BCAD-0F086A85505F}" destId="{034ACA5B-19AB-4B10-A066-29E58AB89D3C}" srcOrd="0" destOrd="0" parTransId="{478681A3-E5C4-46F2-AE47-8FDD28DA5A3A}" sibTransId="{7474072D-2987-4C69-8923-0C1CB763AE59}"/>
    <dgm:cxn modelId="{EA35A7C1-DDCF-4465-9E54-836675549237}" type="presOf" srcId="{30147C27-05CB-4891-BAE4-B480F109D7D7}" destId="{D99D128F-67A2-49AC-9565-2CEDBCE57289}" srcOrd="0" destOrd="0" presId="urn:microsoft.com/office/officeart/2005/8/layout/hierarchy6"/>
    <dgm:cxn modelId="{711312B9-74A0-484D-8FFB-792B5A2BBB81}" type="presOf" srcId="{362A6EC1-05AC-4442-AD00-90A59567A841}" destId="{D83E6D0D-A75C-48FD-B132-ACA1D2CC5B5B}" srcOrd="0" destOrd="0" presId="urn:microsoft.com/office/officeart/2005/8/layout/hierarchy6"/>
    <dgm:cxn modelId="{C99E3F54-110E-44CA-91F5-CEAEE23327B6}" type="presOf" srcId="{0BC6325F-E5A7-47EB-9EE4-34DB642EFCE7}" destId="{E4423B49-0620-4893-A7CC-757618C7DBB3}" srcOrd="0" destOrd="0" presId="urn:microsoft.com/office/officeart/2005/8/layout/hierarchy6"/>
    <dgm:cxn modelId="{A7F0797A-0237-479D-AACD-D2384898211C}" type="presOf" srcId="{719DA1C7-F028-4211-BCAD-0F086A85505F}" destId="{89AD55C9-F188-47C6-B1FA-47A5D5747D3A}" srcOrd="0" destOrd="0" presId="urn:microsoft.com/office/officeart/2005/8/layout/hierarchy6"/>
    <dgm:cxn modelId="{1EEDBA72-FEDA-4FC0-8BBF-F64B284B25C7}" type="presOf" srcId="{034ACA5B-19AB-4B10-A066-29E58AB89D3C}" destId="{D0E84634-6146-4631-9160-46C59AF61117}" srcOrd="0" destOrd="0" presId="urn:microsoft.com/office/officeart/2005/8/layout/hierarchy6"/>
    <dgm:cxn modelId="{48F80228-0A56-4CDA-B0C2-04F2DEF14E57}" type="presOf" srcId="{B25EF136-450C-454E-8E07-A35036701D12}" destId="{7A141800-49F1-48BD-92E8-B4CFAEE41345}" srcOrd="0" destOrd="0" presId="urn:microsoft.com/office/officeart/2005/8/layout/hierarchy6"/>
    <dgm:cxn modelId="{F8D9C445-37D6-43BE-B3AA-2DB2EB51D2A1}" srcId="{719DA1C7-F028-4211-BCAD-0F086A85505F}" destId="{30147C27-05CB-4891-BAE4-B480F109D7D7}" srcOrd="1" destOrd="0" parTransId="{B25EF136-450C-454E-8E07-A35036701D12}" sibTransId="{8BE7D64E-F94C-42F0-82CD-EF4239B7C86F}"/>
    <dgm:cxn modelId="{40CF22D0-9493-41D2-9398-9138D8CA53C0}" type="presOf" srcId="{85BBFBB6-4958-47DE-BF46-9C1FB186DE78}" destId="{ADB18154-6DA5-4263-A7DA-34C307F3114F}" srcOrd="0" destOrd="0" presId="urn:microsoft.com/office/officeart/2005/8/layout/hierarchy6"/>
    <dgm:cxn modelId="{8479D1A5-EAE0-4F52-B895-8304420F064D}" type="presOf" srcId="{FEDA3FBA-5CE5-4973-8D1A-9CBF185233BC}" destId="{3EB1A5E0-884F-4AF0-91A1-1EFA9F2B0C6F}" srcOrd="0" destOrd="0" presId="urn:microsoft.com/office/officeart/2005/8/layout/hierarchy6"/>
    <dgm:cxn modelId="{C5136008-7FFD-42B3-AA55-8BEFF15C1BFE}" srcId="{362A6EC1-05AC-4442-AD00-90A59567A841}" destId="{719DA1C7-F028-4211-BCAD-0F086A85505F}" srcOrd="0" destOrd="0" parTransId="{FEDA3FBA-5CE5-4973-8D1A-9CBF185233BC}" sibTransId="{858969B6-D5C8-4641-AAD3-C7A466CB0AFA}"/>
    <dgm:cxn modelId="{1F6A52C5-F90F-4086-8A5A-4CA5F2DFB902}" srcId="{85BBFBB6-4958-47DE-BF46-9C1FB186DE78}" destId="{362A6EC1-05AC-4442-AD00-90A59567A841}" srcOrd="0" destOrd="0" parTransId="{55B80CDE-BF44-4978-99EB-8F519B9F2098}" sibTransId="{FAC7653E-282D-4227-B6DC-274C34803F88}"/>
    <dgm:cxn modelId="{F5557EEA-8799-4CE3-8E12-4E8368D38A18}" type="presOf" srcId="{77104843-875F-49AC-8908-0D514EE8A90F}" destId="{8CADF4E6-8E56-498A-A9AF-BCAD53D502A5}" srcOrd="0" destOrd="0" presId="urn:microsoft.com/office/officeart/2005/8/layout/hierarchy6"/>
    <dgm:cxn modelId="{483524CB-7030-41CA-A9BA-2A6E11B85852}" type="presParOf" srcId="{ADB18154-6DA5-4263-A7DA-34C307F3114F}" destId="{EC5C087A-83D0-4BDC-9352-87A690BFFFE1}" srcOrd="0" destOrd="0" presId="urn:microsoft.com/office/officeart/2005/8/layout/hierarchy6"/>
    <dgm:cxn modelId="{D0714432-4836-4BA5-9BDA-4B55CAA8210B}" type="presParOf" srcId="{EC5C087A-83D0-4BDC-9352-87A690BFFFE1}" destId="{F089FB87-EB12-4B5F-98CB-1408B3639E7F}" srcOrd="0" destOrd="0" presId="urn:microsoft.com/office/officeart/2005/8/layout/hierarchy6"/>
    <dgm:cxn modelId="{4E294944-8F2D-49D9-9202-CDAE82B5EEB0}" type="presParOf" srcId="{F089FB87-EB12-4B5F-98CB-1408B3639E7F}" destId="{96768926-969F-48A4-A3E7-E18288FE4FE0}" srcOrd="0" destOrd="0" presId="urn:microsoft.com/office/officeart/2005/8/layout/hierarchy6"/>
    <dgm:cxn modelId="{3088ECEE-CBF3-4EB5-B5C4-D7F50DB0954F}" type="presParOf" srcId="{96768926-969F-48A4-A3E7-E18288FE4FE0}" destId="{D83E6D0D-A75C-48FD-B132-ACA1D2CC5B5B}" srcOrd="0" destOrd="0" presId="urn:microsoft.com/office/officeart/2005/8/layout/hierarchy6"/>
    <dgm:cxn modelId="{CA7D5140-FCD9-4FE2-9311-B8D6279D73FE}" type="presParOf" srcId="{96768926-969F-48A4-A3E7-E18288FE4FE0}" destId="{A8193B6E-710C-48B4-8A7B-2918490CAF24}" srcOrd="1" destOrd="0" presId="urn:microsoft.com/office/officeart/2005/8/layout/hierarchy6"/>
    <dgm:cxn modelId="{F252D840-3237-45B6-A006-83D83F9AC787}" type="presParOf" srcId="{A8193B6E-710C-48B4-8A7B-2918490CAF24}" destId="{3EB1A5E0-884F-4AF0-91A1-1EFA9F2B0C6F}" srcOrd="0" destOrd="0" presId="urn:microsoft.com/office/officeart/2005/8/layout/hierarchy6"/>
    <dgm:cxn modelId="{14B10C00-8862-4EE1-8BF1-AF75950F8D01}" type="presParOf" srcId="{A8193B6E-710C-48B4-8A7B-2918490CAF24}" destId="{58605064-7080-4267-944C-D9E5CD9A3BA8}" srcOrd="1" destOrd="0" presId="urn:microsoft.com/office/officeart/2005/8/layout/hierarchy6"/>
    <dgm:cxn modelId="{FF6EEAAB-889F-416C-81DA-81DF5B49F697}" type="presParOf" srcId="{58605064-7080-4267-944C-D9E5CD9A3BA8}" destId="{89AD55C9-F188-47C6-B1FA-47A5D5747D3A}" srcOrd="0" destOrd="0" presId="urn:microsoft.com/office/officeart/2005/8/layout/hierarchy6"/>
    <dgm:cxn modelId="{72894925-C8F8-4228-835A-5DFF09F83564}" type="presParOf" srcId="{58605064-7080-4267-944C-D9E5CD9A3BA8}" destId="{C1CD494E-5B47-460D-9248-C05925D15758}" srcOrd="1" destOrd="0" presId="urn:microsoft.com/office/officeart/2005/8/layout/hierarchy6"/>
    <dgm:cxn modelId="{5612BD29-0B60-4708-A158-A45A5775C62C}" type="presParOf" srcId="{C1CD494E-5B47-460D-9248-C05925D15758}" destId="{03130514-D9E8-476F-8510-BF2E136E853B}" srcOrd="0" destOrd="0" presId="urn:microsoft.com/office/officeart/2005/8/layout/hierarchy6"/>
    <dgm:cxn modelId="{F94F6F51-C361-4A2F-919D-CA85438C7522}" type="presParOf" srcId="{C1CD494E-5B47-460D-9248-C05925D15758}" destId="{FBC97AEC-394C-4281-9FA2-9909A21912CF}" srcOrd="1" destOrd="0" presId="urn:microsoft.com/office/officeart/2005/8/layout/hierarchy6"/>
    <dgm:cxn modelId="{3597AFC8-FADB-42DC-9B1D-442560429433}" type="presParOf" srcId="{FBC97AEC-394C-4281-9FA2-9909A21912CF}" destId="{D0E84634-6146-4631-9160-46C59AF61117}" srcOrd="0" destOrd="0" presId="urn:microsoft.com/office/officeart/2005/8/layout/hierarchy6"/>
    <dgm:cxn modelId="{6F126EC3-0A3D-417A-BD12-46A154B14DCF}" type="presParOf" srcId="{FBC97AEC-394C-4281-9FA2-9909A21912CF}" destId="{459F044F-FF5A-462F-A7B5-62CC6D735D8B}" srcOrd="1" destOrd="0" presId="urn:microsoft.com/office/officeart/2005/8/layout/hierarchy6"/>
    <dgm:cxn modelId="{F80DD241-B1D4-4BA6-A31C-1DC80A071AAD}" type="presParOf" srcId="{C1CD494E-5B47-460D-9248-C05925D15758}" destId="{7A141800-49F1-48BD-92E8-B4CFAEE41345}" srcOrd="2" destOrd="0" presId="urn:microsoft.com/office/officeart/2005/8/layout/hierarchy6"/>
    <dgm:cxn modelId="{F1E39B0A-F19B-465D-86FA-63A0E4F07B9F}" type="presParOf" srcId="{C1CD494E-5B47-460D-9248-C05925D15758}" destId="{C2C18217-5001-4BB0-8AF4-465012CAE813}" srcOrd="3" destOrd="0" presId="urn:microsoft.com/office/officeart/2005/8/layout/hierarchy6"/>
    <dgm:cxn modelId="{8D5C89D1-1D67-4E9A-910F-F8B227233279}" type="presParOf" srcId="{C2C18217-5001-4BB0-8AF4-465012CAE813}" destId="{D99D128F-67A2-49AC-9565-2CEDBCE57289}" srcOrd="0" destOrd="0" presId="urn:microsoft.com/office/officeart/2005/8/layout/hierarchy6"/>
    <dgm:cxn modelId="{60BAD1D1-870A-42C3-B5ED-C637A3407067}" type="presParOf" srcId="{C2C18217-5001-4BB0-8AF4-465012CAE813}" destId="{B0A2FFB0-56CB-4D49-B27A-AE8A714C3480}" srcOrd="1" destOrd="0" presId="urn:microsoft.com/office/officeart/2005/8/layout/hierarchy6"/>
    <dgm:cxn modelId="{AAAD56D0-D12E-4028-8C5E-678500839395}" type="presParOf" srcId="{A8193B6E-710C-48B4-8A7B-2918490CAF24}" destId="{8CADF4E6-8E56-498A-A9AF-BCAD53D502A5}" srcOrd="2" destOrd="0" presId="urn:microsoft.com/office/officeart/2005/8/layout/hierarchy6"/>
    <dgm:cxn modelId="{7452048A-69BA-4D99-8779-6D872F37696D}" type="presParOf" srcId="{A8193B6E-710C-48B4-8A7B-2918490CAF24}" destId="{468DEFCB-02C5-4593-9BB1-91E0BE24425B}" srcOrd="3" destOrd="0" presId="urn:microsoft.com/office/officeart/2005/8/layout/hierarchy6"/>
    <dgm:cxn modelId="{F6768DFF-728B-4C45-ACA3-E310470EA01C}" type="presParOf" srcId="{468DEFCB-02C5-4593-9BB1-91E0BE24425B}" destId="{E4423B49-0620-4893-A7CC-757618C7DBB3}" srcOrd="0" destOrd="0" presId="urn:microsoft.com/office/officeart/2005/8/layout/hierarchy6"/>
    <dgm:cxn modelId="{0357FAA1-B269-49A8-893D-72372392A4BA}" type="presParOf" srcId="{468DEFCB-02C5-4593-9BB1-91E0BE24425B}" destId="{8358AFAE-0119-40DE-BD2D-790C0B4C70E1}" srcOrd="1" destOrd="0" presId="urn:microsoft.com/office/officeart/2005/8/layout/hierarchy6"/>
    <dgm:cxn modelId="{6681AE3D-A51A-429E-B2F0-8CEFD29885AD}" type="presParOf" srcId="{ADB18154-6DA5-4263-A7DA-34C307F3114F}" destId="{EE0BDA15-386E-4F35-A038-219645E69A8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F82A06-388B-4875-8E48-41CD6CDA344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B16C995-EB3F-4BE1-B210-EC3F1150CF0F}">
      <dgm:prSet phldrT="[Texte]" custT="1"/>
      <dgm:spPr/>
      <dgm:t>
        <a:bodyPr/>
        <a:lstStyle/>
        <a:p>
          <a:r>
            <a:rPr lang="sr-Latn-RS" sz="4800" noProof="0" dirty="0" smtClean="0"/>
            <a:t>Nabavka</a:t>
          </a:r>
          <a:r>
            <a:rPr lang="en-US" sz="4800" noProof="0" dirty="0" smtClean="0"/>
            <a:t>:</a:t>
          </a:r>
          <a:endParaRPr lang="en-US" sz="4800" noProof="0" dirty="0"/>
        </a:p>
      </dgm:t>
    </dgm:pt>
    <dgm:pt modelId="{29CAB951-8125-45BC-A001-5D86C92B905D}" type="parTrans" cxnId="{ABECA398-C772-4D79-B585-FD75D45B369E}">
      <dgm:prSet/>
      <dgm:spPr/>
      <dgm:t>
        <a:bodyPr/>
        <a:lstStyle/>
        <a:p>
          <a:endParaRPr lang="fr-FR"/>
        </a:p>
      </dgm:t>
    </dgm:pt>
    <dgm:pt modelId="{3158D8BB-8843-4B3F-8282-DA93139F93B4}" type="sibTrans" cxnId="{ABECA398-C772-4D79-B585-FD75D45B369E}">
      <dgm:prSet/>
      <dgm:spPr/>
      <dgm:t>
        <a:bodyPr/>
        <a:lstStyle/>
        <a:p>
          <a:endParaRPr lang="fr-FR"/>
        </a:p>
      </dgm:t>
    </dgm:pt>
    <dgm:pt modelId="{EA354A8F-7B2C-4FC5-AFAA-BDA564ECB91F}">
      <dgm:prSet phldrT="[Texte]"/>
      <dgm:spPr/>
      <dgm:t>
        <a:bodyPr/>
        <a:lstStyle/>
        <a:p>
          <a:r>
            <a:rPr lang="sr-Latn-RS" noProof="0" dirty="0" smtClean="0"/>
            <a:t>dobara</a:t>
          </a:r>
          <a:endParaRPr lang="en-US" noProof="0" dirty="0"/>
        </a:p>
      </dgm:t>
    </dgm:pt>
    <dgm:pt modelId="{08059286-003D-4547-986A-71EC63527863}" type="parTrans" cxnId="{BB5F7653-1034-4917-AFFD-ACC2FDAA55E0}">
      <dgm:prSet/>
      <dgm:spPr/>
      <dgm:t>
        <a:bodyPr/>
        <a:lstStyle/>
        <a:p>
          <a:endParaRPr lang="fr-FR"/>
        </a:p>
      </dgm:t>
    </dgm:pt>
    <dgm:pt modelId="{026C9489-9EEE-42ED-B200-54B79E186F50}" type="sibTrans" cxnId="{BB5F7653-1034-4917-AFFD-ACC2FDAA55E0}">
      <dgm:prSet/>
      <dgm:spPr/>
      <dgm:t>
        <a:bodyPr/>
        <a:lstStyle/>
        <a:p>
          <a:endParaRPr lang="fr-FR"/>
        </a:p>
      </dgm:t>
    </dgm:pt>
    <dgm:pt modelId="{EC8C41C8-3BA6-4043-985F-23FC1B294C8B}">
      <dgm:prSet phldrT="[Texte]"/>
      <dgm:spPr/>
      <dgm:t>
        <a:bodyPr/>
        <a:lstStyle/>
        <a:p>
          <a:r>
            <a:rPr lang="sr-Latn-RS" noProof="0" dirty="0" smtClean="0"/>
            <a:t>radova</a:t>
          </a:r>
          <a:endParaRPr lang="en-US" noProof="0" dirty="0"/>
        </a:p>
      </dgm:t>
    </dgm:pt>
    <dgm:pt modelId="{6679B650-7C86-4BD2-9864-100841055C29}" type="parTrans" cxnId="{CDE9C197-2D14-462D-847E-0C675BAE1662}">
      <dgm:prSet/>
      <dgm:spPr/>
      <dgm:t>
        <a:bodyPr/>
        <a:lstStyle/>
        <a:p>
          <a:endParaRPr lang="fr-FR"/>
        </a:p>
      </dgm:t>
    </dgm:pt>
    <dgm:pt modelId="{18C6EA54-E090-4861-BCCB-38C9FE2EE13B}" type="sibTrans" cxnId="{CDE9C197-2D14-462D-847E-0C675BAE1662}">
      <dgm:prSet/>
      <dgm:spPr/>
      <dgm:t>
        <a:bodyPr/>
        <a:lstStyle/>
        <a:p>
          <a:endParaRPr lang="fr-FR"/>
        </a:p>
      </dgm:t>
    </dgm:pt>
    <dgm:pt modelId="{639E6D65-1FF2-4280-A7F4-C804E1F6C3D6}">
      <dgm:prSet phldrT="[Texte]" custT="1"/>
      <dgm:spPr/>
      <dgm:t>
        <a:bodyPr/>
        <a:lstStyle/>
        <a:p>
          <a:r>
            <a:rPr lang="sr-Latn-RS" sz="4800" noProof="0" dirty="0" smtClean="0"/>
            <a:t>Razlike u odnosu na JPP</a:t>
          </a:r>
          <a:r>
            <a:rPr lang="fr-FR" sz="4800" noProof="0" dirty="0" smtClean="0"/>
            <a:t>:</a:t>
          </a:r>
        </a:p>
      </dgm:t>
    </dgm:pt>
    <dgm:pt modelId="{2CC40212-6420-4D47-885C-5B16CECEC150}" type="parTrans" cxnId="{D2F98CB7-B184-4A11-A045-399D065E85E1}">
      <dgm:prSet/>
      <dgm:spPr/>
      <dgm:t>
        <a:bodyPr/>
        <a:lstStyle/>
        <a:p>
          <a:endParaRPr lang="fr-FR"/>
        </a:p>
      </dgm:t>
    </dgm:pt>
    <dgm:pt modelId="{BFDCDB8F-50B3-4431-9BBF-4A0D1762DA47}" type="sibTrans" cxnId="{D2F98CB7-B184-4A11-A045-399D065E85E1}">
      <dgm:prSet/>
      <dgm:spPr/>
      <dgm:t>
        <a:bodyPr/>
        <a:lstStyle/>
        <a:p>
          <a:endParaRPr lang="fr-FR"/>
        </a:p>
      </dgm:t>
    </dgm:pt>
    <dgm:pt modelId="{8C78B2A7-01B6-47BB-A960-4696CE3482C5}">
      <dgm:prSet phldrT="[Texte]"/>
      <dgm:spPr/>
      <dgm:t>
        <a:bodyPr/>
        <a:lstStyle/>
        <a:p>
          <a:r>
            <a:rPr lang="sr-Latn-RS" noProof="0" dirty="0" smtClean="0"/>
            <a:t>Ne postoji dugoročna saradnja</a:t>
          </a:r>
          <a:endParaRPr lang="en-US" noProof="0" dirty="0"/>
        </a:p>
      </dgm:t>
    </dgm:pt>
    <dgm:pt modelId="{F614E78D-07AA-439A-9D7F-697220C79C5F}" type="parTrans" cxnId="{FCF42FDC-5821-4882-A9BB-36125A8A187C}">
      <dgm:prSet/>
      <dgm:spPr/>
      <dgm:t>
        <a:bodyPr/>
        <a:lstStyle/>
        <a:p>
          <a:endParaRPr lang="fr-FR"/>
        </a:p>
      </dgm:t>
    </dgm:pt>
    <dgm:pt modelId="{B79CA1C3-B2B6-43CB-834D-72986CC5BB6D}" type="sibTrans" cxnId="{FCF42FDC-5821-4882-A9BB-36125A8A187C}">
      <dgm:prSet/>
      <dgm:spPr/>
      <dgm:t>
        <a:bodyPr/>
        <a:lstStyle/>
        <a:p>
          <a:endParaRPr lang="fr-FR"/>
        </a:p>
      </dgm:t>
    </dgm:pt>
    <dgm:pt modelId="{2E86BC5C-CBB4-47C4-9716-A6C7E0118DD4}">
      <dgm:prSet phldrT="[Texte]"/>
      <dgm:spPr/>
      <dgm:t>
        <a:bodyPr/>
        <a:lstStyle/>
        <a:p>
          <a:r>
            <a:rPr lang="sr-Latn-RS" noProof="0" dirty="0" smtClean="0"/>
            <a:t>usluga</a:t>
          </a:r>
          <a:endParaRPr lang="en-US" noProof="0" dirty="0"/>
        </a:p>
      </dgm:t>
    </dgm:pt>
    <dgm:pt modelId="{4151685B-2738-4D27-8490-49B210ABA9FA}" type="parTrans" cxnId="{736AC8CD-5810-4F20-82D2-4A57C7C11D72}">
      <dgm:prSet/>
      <dgm:spPr/>
      <dgm:t>
        <a:bodyPr/>
        <a:lstStyle/>
        <a:p>
          <a:endParaRPr lang="en-US"/>
        </a:p>
      </dgm:t>
    </dgm:pt>
    <dgm:pt modelId="{740B7BAC-9D01-4230-BC34-A77C9CF3E3D1}" type="sibTrans" cxnId="{736AC8CD-5810-4F20-82D2-4A57C7C11D72}">
      <dgm:prSet/>
      <dgm:spPr/>
      <dgm:t>
        <a:bodyPr/>
        <a:lstStyle/>
        <a:p>
          <a:endParaRPr lang="en-US"/>
        </a:p>
      </dgm:t>
    </dgm:pt>
    <dgm:pt modelId="{761E9471-A1C2-470F-B10A-8F694F37F19F}">
      <dgm:prSet phldrT="[Texte]"/>
      <dgm:spPr/>
      <dgm:t>
        <a:bodyPr/>
        <a:lstStyle/>
        <a:p>
          <a:r>
            <a:rPr lang="sr-Latn-RS" noProof="0" dirty="0" smtClean="0"/>
            <a:t>Nema prethodnog finansiranja projekta od strane privatnog partnera </a:t>
          </a:r>
          <a:endParaRPr lang="en-US" noProof="0" dirty="0"/>
        </a:p>
      </dgm:t>
    </dgm:pt>
    <dgm:pt modelId="{C4798221-E91F-4BE1-B8D1-B4C88A52E4F2}" type="parTrans" cxnId="{402FDAE3-9E07-461F-9750-17C2BEADE8EB}">
      <dgm:prSet/>
      <dgm:spPr/>
      <dgm:t>
        <a:bodyPr/>
        <a:lstStyle/>
        <a:p>
          <a:endParaRPr lang="en-US"/>
        </a:p>
      </dgm:t>
    </dgm:pt>
    <dgm:pt modelId="{B36A0BCF-7A34-4F24-A787-BE304631D2B0}" type="sibTrans" cxnId="{402FDAE3-9E07-461F-9750-17C2BEADE8EB}">
      <dgm:prSet/>
      <dgm:spPr/>
      <dgm:t>
        <a:bodyPr/>
        <a:lstStyle/>
        <a:p>
          <a:endParaRPr lang="en-US"/>
        </a:p>
      </dgm:t>
    </dgm:pt>
    <dgm:pt modelId="{A8702455-ED05-4D46-A317-F00108625A8C}">
      <dgm:prSet phldrT="[Texte]"/>
      <dgm:spPr/>
      <dgm:t>
        <a:bodyPr/>
        <a:lstStyle/>
        <a:p>
          <a:r>
            <a:rPr lang="sr-Latn-RS" noProof="0" dirty="0" smtClean="0"/>
            <a:t>Ne postoji detaljna podela rizika između javnog i privatnog partnera</a:t>
          </a:r>
          <a:endParaRPr lang="en-US" noProof="0" dirty="0"/>
        </a:p>
      </dgm:t>
    </dgm:pt>
    <dgm:pt modelId="{FD9789D1-47F6-43E5-996F-43BA3F1F84BF}" type="parTrans" cxnId="{9C9BE5EF-C8D7-4EA8-A275-4D198DA24E09}">
      <dgm:prSet/>
      <dgm:spPr/>
      <dgm:t>
        <a:bodyPr/>
        <a:lstStyle/>
        <a:p>
          <a:endParaRPr lang="en-US"/>
        </a:p>
      </dgm:t>
    </dgm:pt>
    <dgm:pt modelId="{7263CA7B-0485-4B74-9092-74C59FDA8E86}" type="sibTrans" cxnId="{9C9BE5EF-C8D7-4EA8-A275-4D198DA24E09}">
      <dgm:prSet/>
      <dgm:spPr/>
      <dgm:t>
        <a:bodyPr/>
        <a:lstStyle/>
        <a:p>
          <a:endParaRPr lang="en-US"/>
        </a:p>
      </dgm:t>
    </dgm:pt>
    <dgm:pt modelId="{E5A92410-A98E-40F1-8EE1-597E275BFEEA}" type="pres">
      <dgm:prSet presAssocID="{B3F82A06-388B-4875-8E48-41CD6CDA344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D2C63B1C-F2A1-4337-8676-AFE2EB245E04}" type="pres">
      <dgm:prSet presAssocID="{4B16C995-EB3F-4BE1-B210-EC3F1150CF0F}" presName="linNode" presStyleCnt="0"/>
      <dgm:spPr/>
    </dgm:pt>
    <dgm:pt modelId="{60D60ACB-B956-4C83-9DB3-DCD8635D2AE6}" type="pres">
      <dgm:prSet presAssocID="{4B16C995-EB3F-4BE1-B210-EC3F1150CF0F}" presName="parentShp" presStyleLbl="node1" presStyleIdx="0" presStyleCnt="2" custLinFactNeighborX="-65" custLinFactNeighborY="-2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5391130-385D-4B91-82DA-C8806DD8889C}" type="pres">
      <dgm:prSet presAssocID="{4B16C995-EB3F-4BE1-B210-EC3F1150CF0F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D7BADD-80D1-43FC-B080-9D8F069A09E4}" type="pres">
      <dgm:prSet presAssocID="{3158D8BB-8843-4B3F-8282-DA93139F93B4}" presName="spacing" presStyleCnt="0"/>
      <dgm:spPr/>
    </dgm:pt>
    <dgm:pt modelId="{9D2DE749-7E22-4C91-9FCE-8CC3988B0CCA}" type="pres">
      <dgm:prSet presAssocID="{639E6D65-1FF2-4280-A7F4-C804E1F6C3D6}" presName="linNode" presStyleCnt="0"/>
      <dgm:spPr/>
    </dgm:pt>
    <dgm:pt modelId="{FCF71C3D-C180-4F3E-A348-EBDCB08DF70A}" type="pres">
      <dgm:prSet presAssocID="{639E6D65-1FF2-4280-A7F4-C804E1F6C3D6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23B461-EDDE-4BE9-8C21-BFB2F3C2448B}" type="pres">
      <dgm:prSet presAssocID="{639E6D65-1FF2-4280-A7F4-C804E1F6C3D6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DE9C197-2D14-462D-847E-0C675BAE1662}" srcId="{4B16C995-EB3F-4BE1-B210-EC3F1150CF0F}" destId="{EC8C41C8-3BA6-4043-985F-23FC1B294C8B}" srcOrd="1" destOrd="0" parTransId="{6679B650-7C86-4BD2-9864-100841055C29}" sibTransId="{18C6EA54-E090-4861-BCCB-38C9FE2EE13B}"/>
    <dgm:cxn modelId="{ABECA398-C772-4D79-B585-FD75D45B369E}" srcId="{B3F82A06-388B-4875-8E48-41CD6CDA3441}" destId="{4B16C995-EB3F-4BE1-B210-EC3F1150CF0F}" srcOrd="0" destOrd="0" parTransId="{29CAB951-8125-45BC-A001-5D86C92B905D}" sibTransId="{3158D8BB-8843-4B3F-8282-DA93139F93B4}"/>
    <dgm:cxn modelId="{5C5509CE-987C-4755-8815-129B8478D1E5}" type="presOf" srcId="{A8702455-ED05-4D46-A317-F00108625A8C}" destId="{3623B461-EDDE-4BE9-8C21-BFB2F3C2448B}" srcOrd="0" destOrd="2" presId="urn:microsoft.com/office/officeart/2005/8/layout/vList6"/>
    <dgm:cxn modelId="{EA6865CB-D26B-4585-860B-55A277C8135B}" type="presOf" srcId="{EC8C41C8-3BA6-4043-985F-23FC1B294C8B}" destId="{85391130-385D-4B91-82DA-C8806DD8889C}" srcOrd="0" destOrd="1" presId="urn:microsoft.com/office/officeart/2005/8/layout/vList6"/>
    <dgm:cxn modelId="{0B78629D-0076-4377-BB04-35E33BA6D2FA}" type="presOf" srcId="{761E9471-A1C2-470F-B10A-8F694F37F19F}" destId="{3623B461-EDDE-4BE9-8C21-BFB2F3C2448B}" srcOrd="0" destOrd="1" presId="urn:microsoft.com/office/officeart/2005/8/layout/vList6"/>
    <dgm:cxn modelId="{A67560F8-24F6-4F21-B7B5-3BC1121AE77D}" type="presOf" srcId="{EA354A8F-7B2C-4FC5-AFAA-BDA564ECB91F}" destId="{85391130-385D-4B91-82DA-C8806DD8889C}" srcOrd="0" destOrd="0" presId="urn:microsoft.com/office/officeart/2005/8/layout/vList6"/>
    <dgm:cxn modelId="{9C9BE5EF-C8D7-4EA8-A275-4D198DA24E09}" srcId="{639E6D65-1FF2-4280-A7F4-C804E1F6C3D6}" destId="{A8702455-ED05-4D46-A317-F00108625A8C}" srcOrd="2" destOrd="0" parTransId="{FD9789D1-47F6-43E5-996F-43BA3F1F84BF}" sibTransId="{7263CA7B-0485-4B74-9092-74C59FDA8E86}"/>
    <dgm:cxn modelId="{3A3BF5AD-C88D-4CE3-8982-3F17AEE84571}" type="presOf" srcId="{639E6D65-1FF2-4280-A7F4-C804E1F6C3D6}" destId="{FCF71C3D-C180-4F3E-A348-EBDCB08DF70A}" srcOrd="0" destOrd="0" presId="urn:microsoft.com/office/officeart/2005/8/layout/vList6"/>
    <dgm:cxn modelId="{CBDD8E5E-6E84-4B68-B58C-E3ED8B1CBF79}" type="presOf" srcId="{2E86BC5C-CBB4-47C4-9716-A6C7E0118DD4}" destId="{85391130-385D-4B91-82DA-C8806DD8889C}" srcOrd="0" destOrd="2" presId="urn:microsoft.com/office/officeart/2005/8/layout/vList6"/>
    <dgm:cxn modelId="{86AD92DB-6582-431F-B42F-EF1E442C6966}" type="presOf" srcId="{4B16C995-EB3F-4BE1-B210-EC3F1150CF0F}" destId="{60D60ACB-B956-4C83-9DB3-DCD8635D2AE6}" srcOrd="0" destOrd="0" presId="urn:microsoft.com/office/officeart/2005/8/layout/vList6"/>
    <dgm:cxn modelId="{BB5F7653-1034-4917-AFFD-ACC2FDAA55E0}" srcId="{4B16C995-EB3F-4BE1-B210-EC3F1150CF0F}" destId="{EA354A8F-7B2C-4FC5-AFAA-BDA564ECB91F}" srcOrd="0" destOrd="0" parTransId="{08059286-003D-4547-986A-71EC63527863}" sibTransId="{026C9489-9EEE-42ED-B200-54B79E186F50}"/>
    <dgm:cxn modelId="{402FDAE3-9E07-461F-9750-17C2BEADE8EB}" srcId="{639E6D65-1FF2-4280-A7F4-C804E1F6C3D6}" destId="{761E9471-A1C2-470F-B10A-8F694F37F19F}" srcOrd="1" destOrd="0" parTransId="{C4798221-E91F-4BE1-B8D1-B4C88A52E4F2}" sibTransId="{B36A0BCF-7A34-4F24-A787-BE304631D2B0}"/>
    <dgm:cxn modelId="{254E578F-5A55-4975-A141-DDE0713D08FF}" type="presOf" srcId="{8C78B2A7-01B6-47BB-A960-4696CE3482C5}" destId="{3623B461-EDDE-4BE9-8C21-BFB2F3C2448B}" srcOrd="0" destOrd="0" presId="urn:microsoft.com/office/officeart/2005/8/layout/vList6"/>
    <dgm:cxn modelId="{FCF42FDC-5821-4882-A9BB-36125A8A187C}" srcId="{639E6D65-1FF2-4280-A7F4-C804E1F6C3D6}" destId="{8C78B2A7-01B6-47BB-A960-4696CE3482C5}" srcOrd="0" destOrd="0" parTransId="{F614E78D-07AA-439A-9D7F-697220C79C5F}" sibTransId="{B79CA1C3-B2B6-43CB-834D-72986CC5BB6D}"/>
    <dgm:cxn modelId="{6E1789C2-9159-43A9-B610-DF5E74CFADD8}" type="presOf" srcId="{B3F82A06-388B-4875-8E48-41CD6CDA3441}" destId="{E5A92410-A98E-40F1-8EE1-597E275BFEEA}" srcOrd="0" destOrd="0" presId="urn:microsoft.com/office/officeart/2005/8/layout/vList6"/>
    <dgm:cxn modelId="{D2F98CB7-B184-4A11-A045-399D065E85E1}" srcId="{B3F82A06-388B-4875-8E48-41CD6CDA3441}" destId="{639E6D65-1FF2-4280-A7F4-C804E1F6C3D6}" srcOrd="1" destOrd="0" parTransId="{2CC40212-6420-4D47-885C-5B16CECEC150}" sibTransId="{BFDCDB8F-50B3-4431-9BBF-4A0D1762DA47}"/>
    <dgm:cxn modelId="{736AC8CD-5810-4F20-82D2-4A57C7C11D72}" srcId="{4B16C995-EB3F-4BE1-B210-EC3F1150CF0F}" destId="{2E86BC5C-CBB4-47C4-9716-A6C7E0118DD4}" srcOrd="2" destOrd="0" parTransId="{4151685B-2738-4D27-8490-49B210ABA9FA}" sibTransId="{740B7BAC-9D01-4230-BC34-A77C9CF3E3D1}"/>
    <dgm:cxn modelId="{44718A37-9507-411B-9230-4787B08D7649}" type="presParOf" srcId="{E5A92410-A98E-40F1-8EE1-597E275BFEEA}" destId="{D2C63B1C-F2A1-4337-8676-AFE2EB245E04}" srcOrd="0" destOrd="0" presId="urn:microsoft.com/office/officeart/2005/8/layout/vList6"/>
    <dgm:cxn modelId="{BF86E42E-82CB-48EA-AF98-7A8A8E24E45E}" type="presParOf" srcId="{D2C63B1C-F2A1-4337-8676-AFE2EB245E04}" destId="{60D60ACB-B956-4C83-9DB3-DCD8635D2AE6}" srcOrd="0" destOrd="0" presId="urn:microsoft.com/office/officeart/2005/8/layout/vList6"/>
    <dgm:cxn modelId="{94CFA9C4-F8B3-4A40-AB24-17812F39D759}" type="presParOf" srcId="{D2C63B1C-F2A1-4337-8676-AFE2EB245E04}" destId="{85391130-385D-4B91-82DA-C8806DD8889C}" srcOrd="1" destOrd="0" presId="urn:microsoft.com/office/officeart/2005/8/layout/vList6"/>
    <dgm:cxn modelId="{B4480C31-27EA-471B-B6A1-AB1B8156EB0D}" type="presParOf" srcId="{E5A92410-A98E-40F1-8EE1-597E275BFEEA}" destId="{ACD7BADD-80D1-43FC-B080-9D8F069A09E4}" srcOrd="1" destOrd="0" presId="urn:microsoft.com/office/officeart/2005/8/layout/vList6"/>
    <dgm:cxn modelId="{B8FF55FE-71B6-4460-8B6C-9D961CDE5996}" type="presParOf" srcId="{E5A92410-A98E-40F1-8EE1-597E275BFEEA}" destId="{9D2DE749-7E22-4C91-9FCE-8CC3988B0CCA}" srcOrd="2" destOrd="0" presId="urn:microsoft.com/office/officeart/2005/8/layout/vList6"/>
    <dgm:cxn modelId="{F21DE593-FEA1-4AB3-A383-199A0FE3D980}" type="presParOf" srcId="{9D2DE749-7E22-4C91-9FCE-8CC3988B0CCA}" destId="{FCF71C3D-C180-4F3E-A348-EBDCB08DF70A}" srcOrd="0" destOrd="0" presId="urn:microsoft.com/office/officeart/2005/8/layout/vList6"/>
    <dgm:cxn modelId="{E45FBD03-E49C-43D0-860B-339F584EA7A6}" type="presParOf" srcId="{9D2DE749-7E22-4C91-9FCE-8CC3988B0CCA}" destId="{3623B461-EDDE-4BE9-8C21-BFB2F3C2448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3E6D0D-A75C-48FD-B132-ACA1D2CC5B5B}">
      <dsp:nvSpPr>
        <dsp:cNvPr id="0" name=""/>
        <dsp:cNvSpPr/>
      </dsp:nvSpPr>
      <dsp:spPr>
        <a:xfrm>
          <a:off x="3814261" y="188863"/>
          <a:ext cx="1095801" cy="4067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sr-Latn-RS" sz="1600" b="1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rPr>
            <a:t>J</a:t>
          </a:r>
          <a:r>
            <a:rPr kumimoji="0" lang="en-US" sz="1600" b="1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rPr>
            <a:t>PP</a:t>
          </a:r>
          <a:endParaRPr kumimoji="0" lang="en-US" sz="1600" b="1" kern="1200" dirty="0">
            <a:solidFill>
              <a:schemeClr val="tx1">
                <a:lumMod val="75000"/>
                <a:lumOff val="25000"/>
              </a:schemeClr>
            </a:solidFill>
            <a:latin typeface="+mj-lt"/>
            <a:ea typeface="+mj-ea"/>
            <a:cs typeface="+mj-cs"/>
          </a:endParaRPr>
        </a:p>
      </dsp:txBody>
      <dsp:txXfrm>
        <a:off x="3826175" y="200777"/>
        <a:ext cx="1071973" cy="382960"/>
      </dsp:txXfrm>
    </dsp:sp>
    <dsp:sp modelId="{3EB1A5E0-884F-4AF0-91A1-1EFA9F2B0C6F}">
      <dsp:nvSpPr>
        <dsp:cNvPr id="0" name=""/>
        <dsp:cNvSpPr/>
      </dsp:nvSpPr>
      <dsp:spPr>
        <a:xfrm>
          <a:off x="1860886" y="595651"/>
          <a:ext cx="2501275" cy="330380"/>
        </a:xfrm>
        <a:custGeom>
          <a:avLst/>
          <a:gdLst/>
          <a:ahLst/>
          <a:cxnLst/>
          <a:rect l="0" t="0" r="0" b="0"/>
          <a:pathLst>
            <a:path>
              <a:moveTo>
                <a:pt x="2501275" y="0"/>
              </a:moveTo>
              <a:lnTo>
                <a:pt x="2501275" y="165190"/>
              </a:lnTo>
              <a:lnTo>
                <a:pt x="0" y="165190"/>
              </a:lnTo>
              <a:lnTo>
                <a:pt x="0" y="33038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AD55C9-F188-47C6-B1FA-47A5D5747D3A}">
      <dsp:nvSpPr>
        <dsp:cNvPr id="0" name=""/>
        <dsp:cNvSpPr/>
      </dsp:nvSpPr>
      <dsp:spPr>
        <a:xfrm>
          <a:off x="711884" y="926032"/>
          <a:ext cx="2298005" cy="9306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sr-Latn-RS" sz="1600" b="1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rPr>
            <a:t>Ugovorno J</a:t>
          </a:r>
          <a:r>
            <a:rPr kumimoji="0" lang="en-US" sz="1600" b="1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rPr>
            <a:t>PP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b="1" kern="1200" dirty="0" smtClean="0"/>
            <a:t>Odnos između javnog i privatnog partnera se regulišu javnim ugovorom</a:t>
          </a:r>
          <a:r>
            <a:rPr lang="sr-Latn-RS" sz="1400" kern="1200" dirty="0" smtClean="0"/>
            <a:t>.</a:t>
          </a:r>
          <a:endParaRPr lang="en-US" sz="1400" kern="1200" dirty="0"/>
        </a:p>
      </dsp:txBody>
      <dsp:txXfrm>
        <a:off x="739141" y="953289"/>
        <a:ext cx="2243491" cy="876097"/>
      </dsp:txXfrm>
    </dsp:sp>
    <dsp:sp modelId="{03130514-D9E8-476F-8510-BF2E136E853B}">
      <dsp:nvSpPr>
        <dsp:cNvPr id="0" name=""/>
        <dsp:cNvSpPr/>
      </dsp:nvSpPr>
      <dsp:spPr>
        <a:xfrm>
          <a:off x="972012" y="1856643"/>
          <a:ext cx="888874" cy="336343"/>
        </a:xfrm>
        <a:custGeom>
          <a:avLst/>
          <a:gdLst/>
          <a:ahLst/>
          <a:cxnLst/>
          <a:rect l="0" t="0" r="0" b="0"/>
          <a:pathLst>
            <a:path>
              <a:moveTo>
                <a:pt x="888874" y="0"/>
              </a:moveTo>
              <a:lnTo>
                <a:pt x="888874" y="168171"/>
              </a:lnTo>
              <a:lnTo>
                <a:pt x="0" y="168171"/>
              </a:lnTo>
              <a:lnTo>
                <a:pt x="0" y="336343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E84634-6146-4631-9160-46C59AF61117}">
      <dsp:nvSpPr>
        <dsp:cNvPr id="0" name=""/>
        <dsp:cNvSpPr/>
      </dsp:nvSpPr>
      <dsp:spPr>
        <a:xfrm>
          <a:off x="0" y="2192986"/>
          <a:ext cx="1944024" cy="21638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sr-Latn-RS" sz="1600" b="1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rPr>
            <a:t>Koncesije</a:t>
          </a:r>
          <a:endParaRPr kumimoji="0" lang="en-US" sz="1600" b="1" kern="1200" dirty="0" smtClean="0">
            <a:solidFill>
              <a:schemeClr val="tx1">
                <a:lumMod val="75000"/>
                <a:lumOff val="25000"/>
              </a:schemeClr>
            </a:solidFill>
            <a:latin typeface="+mj-lt"/>
            <a:ea typeface="+mj-ea"/>
            <a:cs typeface="+mj-cs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b="1" kern="1200" dirty="0" smtClean="0"/>
            <a:t>Privatni partner snosi komercijalni rizik projekta, odnosno rizik vezan za nivo prihoda od korišćenja javne infrastrukture/usluga od starne krajnjih korisnika.</a:t>
          </a:r>
          <a:endParaRPr lang="en-US" sz="1400" b="1" kern="1200" dirty="0"/>
        </a:p>
      </dsp:txBody>
      <dsp:txXfrm>
        <a:off x="56939" y="2249925"/>
        <a:ext cx="1830146" cy="2049940"/>
      </dsp:txXfrm>
    </dsp:sp>
    <dsp:sp modelId="{7A141800-49F1-48BD-92E8-B4CFAEE41345}">
      <dsp:nvSpPr>
        <dsp:cNvPr id="0" name=""/>
        <dsp:cNvSpPr/>
      </dsp:nvSpPr>
      <dsp:spPr>
        <a:xfrm>
          <a:off x="1860886" y="1856643"/>
          <a:ext cx="1468901" cy="5055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777"/>
              </a:lnTo>
              <a:lnTo>
                <a:pt x="1468901" y="252777"/>
              </a:lnTo>
              <a:lnTo>
                <a:pt x="1468901" y="50555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9D128F-67A2-49AC-9565-2CEDBCE57289}">
      <dsp:nvSpPr>
        <dsp:cNvPr id="0" name=""/>
        <dsp:cNvSpPr/>
      </dsp:nvSpPr>
      <dsp:spPr>
        <a:xfrm>
          <a:off x="2511428" y="2362197"/>
          <a:ext cx="1636719" cy="19790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sr-Latn-RS" sz="1600" b="1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rPr>
            <a:t>Ugovorno JPP bez elemenata koncesije</a:t>
          </a:r>
          <a:endParaRPr kumimoji="0" lang="en-US" sz="1600" b="1" kern="1200" dirty="0" smtClean="0">
            <a:solidFill>
              <a:schemeClr val="tx1">
                <a:lumMod val="75000"/>
                <a:lumOff val="25000"/>
              </a:schemeClr>
            </a:solidFill>
            <a:latin typeface="+mj-lt"/>
            <a:ea typeface="+mj-ea"/>
            <a:cs typeface="+mj-cs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b="1" kern="1200" dirty="0" smtClean="0"/>
            <a:t>Privatni partner ne snosi komercijalni rizik projekta.</a:t>
          </a:r>
          <a:endParaRPr lang="en-US" sz="1400" b="1" kern="1200" dirty="0"/>
        </a:p>
      </dsp:txBody>
      <dsp:txXfrm>
        <a:off x="2559366" y="2410135"/>
        <a:ext cx="1540843" cy="1883137"/>
      </dsp:txXfrm>
    </dsp:sp>
    <dsp:sp modelId="{8CADF4E6-8E56-498A-A9AF-BCAD53D502A5}">
      <dsp:nvSpPr>
        <dsp:cNvPr id="0" name=""/>
        <dsp:cNvSpPr/>
      </dsp:nvSpPr>
      <dsp:spPr>
        <a:xfrm>
          <a:off x="4362161" y="595651"/>
          <a:ext cx="1445678" cy="3447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379"/>
              </a:lnTo>
              <a:lnTo>
                <a:pt x="1445678" y="172379"/>
              </a:lnTo>
              <a:lnTo>
                <a:pt x="1445678" y="34475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423B49-0620-4893-A7CC-757618C7DBB3}">
      <dsp:nvSpPr>
        <dsp:cNvPr id="0" name=""/>
        <dsp:cNvSpPr/>
      </dsp:nvSpPr>
      <dsp:spPr>
        <a:xfrm>
          <a:off x="3462281" y="940410"/>
          <a:ext cx="4691118" cy="11001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US" sz="1600" b="1" kern="1200" dirty="0" err="1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rPr>
            <a:t>Institu</a:t>
          </a:r>
          <a:r>
            <a:rPr kumimoji="0" lang="sr-Latn-RS" sz="1600" b="1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rPr>
            <a:t>c</a:t>
          </a:r>
          <a:r>
            <a:rPr kumimoji="0" lang="en-US" sz="1600" b="1" kern="1200" dirty="0" err="1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rPr>
            <a:t>ional</a:t>
          </a:r>
          <a:r>
            <a:rPr kumimoji="0" lang="sr-Latn-RS" sz="1600" b="1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rPr>
            <a:t>no J</a:t>
          </a:r>
          <a:r>
            <a:rPr kumimoji="0" lang="en-US" sz="1600" b="1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rPr>
            <a:t>PP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b="1" kern="1200" dirty="0" smtClean="0"/>
            <a:t>Odnos između javnog i privatnog partnera se regulišu ugovorom o osnivanju i ugovorom članova JV društva koje formiraju zajednički privatni i javni partner</a:t>
          </a:r>
          <a:r>
            <a:rPr lang="en-GB" sz="1400" b="1" kern="1200" dirty="0" smtClean="0"/>
            <a:t>. </a:t>
          </a:r>
          <a:endParaRPr lang="en-US" sz="1400" b="1" kern="1200" dirty="0"/>
        </a:p>
      </dsp:txBody>
      <dsp:txXfrm>
        <a:off x="3494504" y="972633"/>
        <a:ext cx="4626672" cy="10357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391130-385D-4B91-82DA-C8806DD8889C}">
      <dsp:nvSpPr>
        <dsp:cNvPr id="0" name=""/>
        <dsp:cNvSpPr/>
      </dsp:nvSpPr>
      <dsp:spPr>
        <a:xfrm>
          <a:off x="3261359" y="548"/>
          <a:ext cx="4892040" cy="214033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2000" kern="1200" noProof="0" dirty="0" smtClean="0"/>
            <a:t>dobara</a:t>
          </a:r>
          <a:endParaRPr lang="en-US" sz="2000" kern="1200" noProof="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2000" kern="1200" noProof="0" dirty="0" smtClean="0"/>
            <a:t>radova</a:t>
          </a:r>
          <a:endParaRPr lang="en-US" sz="2000" kern="1200" noProof="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2000" kern="1200" noProof="0" dirty="0" smtClean="0"/>
            <a:t>usluga</a:t>
          </a:r>
          <a:endParaRPr lang="en-US" sz="2000" kern="1200" noProof="0" dirty="0"/>
        </a:p>
      </dsp:txBody>
      <dsp:txXfrm>
        <a:off x="3261359" y="268090"/>
        <a:ext cx="4089415" cy="1605250"/>
      </dsp:txXfrm>
    </dsp:sp>
    <dsp:sp modelId="{60D60ACB-B956-4C83-9DB3-DCD8635D2AE6}">
      <dsp:nvSpPr>
        <dsp:cNvPr id="0" name=""/>
        <dsp:cNvSpPr/>
      </dsp:nvSpPr>
      <dsp:spPr>
        <a:xfrm>
          <a:off x="0" y="0"/>
          <a:ext cx="3261360" cy="21403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4800" kern="1200" noProof="0" dirty="0" smtClean="0"/>
            <a:t>Nabavka</a:t>
          </a:r>
          <a:r>
            <a:rPr lang="en-US" sz="4800" kern="1200" noProof="0" dirty="0" smtClean="0"/>
            <a:t>:</a:t>
          </a:r>
          <a:endParaRPr lang="en-US" sz="4800" kern="1200" noProof="0" dirty="0"/>
        </a:p>
      </dsp:txBody>
      <dsp:txXfrm>
        <a:off x="104482" y="104482"/>
        <a:ext cx="3052396" cy="1931370"/>
      </dsp:txXfrm>
    </dsp:sp>
    <dsp:sp modelId="{3623B461-EDDE-4BE9-8C21-BFB2F3C2448B}">
      <dsp:nvSpPr>
        <dsp:cNvPr id="0" name=""/>
        <dsp:cNvSpPr/>
      </dsp:nvSpPr>
      <dsp:spPr>
        <a:xfrm>
          <a:off x="3261359" y="2354916"/>
          <a:ext cx="4892040" cy="214033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2000" kern="1200" noProof="0" dirty="0" smtClean="0"/>
            <a:t>Ne postoji dugoročna saradnja</a:t>
          </a:r>
          <a:endParaRPr lang="en-US" sz="2000" kern="1200" noProof="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2000" kern="1200" noProof="0" dirty="0" smtClean="0"/>
            <a:t>Nema prethodnog finansiranja projekta od strane privatnog partnera </a:t>
          </a:r>
          <a:endParaRPr lang="en-US" sz="2000" kern="1200" noProof="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2000" kern="1200" noProof="0" dirty="0" smtClean="0"/>
            <a:t>Ne postoji detaljna podela rizika između javnog i privatnog partnera</a:t>
          </a:r>
          <a:endParaRPr lang="en-US" sz="2000" kern="1200" noProof="0" dirty="0"/>
        </a:p>
      </dsp:txBody>
      <dsp:txXfrm>
        <a:off x="3261359" y="2622458"/>
        <a:ext cx="4089415" cy="1605250"/>
      </dsp:txXfrm>
    </dsp:sp>
    <dsp:sp modelId="{FCF71C3D-C180-4F3E-A348-EBDCB08DF70A}">
      <dsp:nvSpPr>
        <dsp:cNvPr id="0" name=""/>
        <dsp:cNvSpPr/>
      </dsp:nvSpPr>
      <dsp:spPr>
        <a:xfrm>
          <a:off x="0" y="2354916"/>
          <a:ext cx="3261360" cy="21403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4800" kern="1200" noProof="0" dirty="0" smtClean="0"/>
            <a:t>Razlike u odnosu na JPP</a:t>
          </a:r>
          <a:r>
            <a:rPr lang="fr-FR" sz="4800" kern="1200" noProof="0" dirty="0" smtClean="0"/>
            <a:t>:</a:t>
          </a:r>
        </a:p>
      </dsp:txBody>
      <dsp:txXfrm>
        <a:off x="104482" y="2459398"/>
        <a:ext cx="3052396" cy="19313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D7584C-A64A-493B-A567-F8F8346B391D}" type="datetimeFigureOut">
              <a:rPr lang="en-US" smtClean="0"/>
              <a:pPr/>
              <a:t>6/4/2012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5FD0C7-A84B-45CE-91D3-70CE37E1E2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663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5FD0C7-A84B-45CE-91D3-70CE37E1E2A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697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C860F08-DE51-4739-B55B-562488E2F1D7}" type="datetimeFigureOut">
              <a:rPr lang="en-US" smtClean="0"/>
              <a:pPr/>
              <a:t>6/4/2012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9C73A0-6376-4174-997C-58B99FE7F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0F08-DE51-4739-B55B-562488E2F1D7}" type="datetimeFigureOut">
              <a:rPr lang="en-US" smtClean="0"/>
              <a:pPr/>
              <a:t>6/4/2012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73A0-6376-4174-997C-58B99FE7F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C860F08-DE51-4739-B55B-562488E2F1D7}" type="datetimeFigureOut">
              <a:rPr lang="en-US" smtClean="0"/>
              <a:pPr/>
              <a:t>6/4/2012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69C73A0-6376-4174-997C-58B99FE7F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0F08-DE51-4739-B55B-562488E2F1D7}" type="datetimeFigureOut">
              <a:rPr lang="en-US" smtClean="0"/>
              <a:pPr/>
              <a:t>6/4/2012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9C73A0-6376-4174-997C-58B99FE7F5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0F08-DE51-4739-B55B-562488E2F1D7}" type="datetimeFigureOut">
              <a:rPr lang="en-US" smtClean="0"/>
              <a:pPr/>
              <a:t>6/4/2012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69C73A0-6376-4174-997C-58B99FE7F5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C860F08-DE51-4739-B55B-562488E2F1D7}" type="datetimeFigureOut">
              <a:rPr lang="en-US" smtClean="0"/>
              <a:pPr/>
              <a:t>6/4/2012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69C73A0-6376-4174-997C-58B99FE7F5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C860F08-DE51-4739-B55B-562488E2F1D7}" type="datetimeFigureOut">
              <a:rPr lang="en-US" smtClean="0"/>
              <a:pPr/>
              <a:t>6/4/2012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69C73A0-6376-4174-997C-58B99FE7F5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0F08-DE51-4739-B55B-562488E2F1D7}" type="datetimeFigureOut">
              <a:rPr lang="en-US" smtClean="0"/>
              <a:pPr/>
              <a:t>6/4/2012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9C73A0-6376-4174-997C-58B99FE7F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0F08-DE51-4739-B55B-562488E2F1D7}" type="datetimeFigureOut">
              <a:rPr lang="en-US" smtClean="0"/>
              <a:pPr/>
              <a:t>6/4/2012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9C73A0-6376-4174-997C-58B99FE7F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0F08-DE51-4739-B55B-562488E2F1D7}" type="datetimeFigureOut">
              <a:rPr lang="en-US" smtClean="0"/>
              <a:pPr/>
              <a:t>6/4/2012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9C73A0-6376-4174-997C-58B99FE7F5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C860F08-DE51-4739-B55B-562488E2F1D7}" type="datetimeFigureOut">
              <a:rPr lang="en-US" smtClean="0"/>
              <a:pPr/>
              <a:t>6/4/2012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69C73A0-6376-4174-997C-58B99FE7F5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C860F08-DE51-4739-B55B-562488E2F1D7}" type="datetimeFigureOut">
              <a:rPr lang="en-US" smtClean="0"/>
              <a:pPr/>
              <a:t>6/4/2012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69C73A0-6376-4174-997C-58B99FE7F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7" r:id="rId1"/>
    <p:sldLayoutId id="2147484358" r:id="rId2"/>
    <p:sldLayoutId id="2147484359" r:id="rId3"/>
    <p:sldLayoutId id="2147484360" r:id="rId4"/>
    <p:sldLayoutId id="2147484361" r:id="rId5"/>
    <p:sldLayoutId id="2147484362" r:id="rId6"/>
    <p:sldLayoutId id="2147484363" r:id="rId7"/>
    <p:sldLayoutId id="2147484364" r:id="rId8"/>
    <p:sldLayoutId id="2147484365" r:id="rId9"/>
    <p:sldLayoutId id="2147484366" r:id="rId10"/>
    <p:sldLayoutId id="214748436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980"/>
            <a:ext cx="9144000" cy="686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19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00970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4000" b="1" u="sng" dirty="0">
                <a:solidFill>
                  <a:schemeClr val="accent1">
                    <a:lumMod val="50000"/>
                  </a:schemeClr>
                </a:solidFill>
              </a:rPr>
              <a:t>KORPORATIVNA STRUKTURA</a:t>
            </a:r>
            <a:endParaRPr lang="en-US" sz="4000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sr-Latn-RS" sz="2700" dirty="0">
                <a:solidFill>
                  <a:srgbClr val="002060"/>
                </a:solidFill>
              </a:rPr>
              <a:t>Pravna forma neophodna za učestvovanje u davanju ponude i za sprovođenje projekta</a:t>
            </a:r>
            <a:endParaRPr lang="en-US" sz="2700" dirty="0">
              <a:solidFill>
                <a:srgbClr val="002060"/>
              </a:solidFill>
            </a:endParaRPr>
          </a:p>
          <a:p>
            <a:pPr algn="just"/>
            <a:endParaRPr lang="en-US" sz="2700" dirty="0">
              <a:solidFill>
                <a:srgbClr val="002060"/>
              </a:solidFill>
            </a:endParaRPr>
          </a:p>
          <a:p>
            <a:pPr algn="just"/>
            <a:r>
              <a:rPr lang="sr-Latn-RS" sz="2700" dirty="0">
                <a:solidFill>
                  <a:srgbClr val="002060"/>
                </a:solidFill>
              </a:rPr>
              <a:t>DPN</a:t>
            </a:r>
            <a:r>
              <a:rPr lang="en-US" sz="2700" dirty="0">
                <a:solidFill>
                  <a:srgbClr val="002060"/>
                </a:solidFill>
              </a:rPr>
              <a:t> </a:t>
            </a:r>
            <a:r>
              <a:rPr lang="sr-Latn-RS" sz="2700" dirty="0">
                <a:solidFill>
                  <a:srgbClr val="002060"/>
                </a:solidFill>
              </a:rPr>
              <a:t>(kod ugovornog JPP-a) </a:t>
            </a:r>
            <a:r>
              <a:rPr lang="en-US" sz="2700" dirty="0">
                <a:solidFill>
                  <a:srgbClr val="002060"/>
                </a:solidFill>
              </a:rPr>
              <a:t>– </a:t>
            </a:r>
            <a:r>
              <a:rPr lang="sr-Latn-RS" sz="2700" dirty="0">
                <a:solidFill>
                  <a:srgbClr val="002060"/>
                </a:solidFill>
              </a:rPr>
              <a:t>Vreme osnivanja i uslovi </a:t>
            </a:r>
            <a:endParaRPr lang="en-US" sz="2700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en-US" sz="2700" dirty="0">
              <a:solidFill>
                <a:srgbClr val="002060"/>
              </a:solidFill>
            </a:endParaRPr>
          </a:p>
          <a:p>
            <a:pPr algn="just"/>
            <a:r>
              <a:rPr lang="sr-Latn-RS" sz="2700" dirty="0">
                <a:solidFill>
                  <a:srgbClr val="002060"/>
                </a:solidFill>
              </a:rPr>
              <a:t>Konzorcijum </a:t>
            </a:r>
            <a:r>
              <a:rPr lang="en-US" sz="2700" dirty="0">
                <a:solidFill>
                  <a:srgbClr val="002060"/>
                </a:solidFill>
              </a:rPr>
              <a:t>– </a:t>
            </a:r>
            <a:r>
              <a:rPr lang="sr-Latn-RS" sz="2700" dirty="0">
                <a:solidFill>
                  <a:srgbClr val="002060"/>
                </a:solidFill>
              </a:rPr>
              <a:t>mogućnost učestvovanja i ograničenja</a:t>
            </a:r>
            <a:endParaRPr lang="en-US" sz="2700" dirty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13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00970" cy="68580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4000" cy="686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729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7" y="6531"/>
            <a:ext cx="9144000" cy="6858000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09600" y="2057400"/>
            <a:ext cx="8382000" cy="3733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JAVNO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PRIVATNO PARTNERSTVO</a:t>
            </a:r>
            <a:r>
              <a:rPr lang="sr-Latn-RS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 U LOGISTICI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4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81000"/>
            <a:ext cx="8610600" cy="1143000"/>
          </a:xfrm>
        </p:spPr>
        <p:txBody>
          <a:bodyPr>
            <a:noAutofit/>
          </a:bodyPr>
          <a:lstStyle/>
          <a:p>
            <a:pPr algn="ctr"/>
            <a:r>
              <a:rPr lang="sr-Latn-RS" b="1" u="sng" dirty="0" smtClean="0">
                <a:solidFill>
                  <a:schemeClr val="accent1">
                    <a:lumMod val="50000"/>
                  </a:schemeClr>
                </a:solidFill>
              </a:rPr>
              <a:t>PREGLED INSTITUCIONALNOG I REGULATORNOG  ASPEKTA JPP-A</a:t>
            </a:r>
            <a:endParaRPr lang="sr-Latn-RS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81000" y="1981200"/>
            <a:ext cx="8382000" cy="396240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sr-Latn-RS" sz="3200" b="1" dirty="0">
                <a:solidFill>
                  <a:schemeClr val="accent1">
                    <a:lumMod val="50000"/>
                  </a:schemeClr>
                </a:solidFill>
              </a:rPr>
              <a:t>Ugovorne </a:t>
            </a:r>
            <a:r>
              <a:rPr lang="sr-Latn-RS" sz="3200" b="1" dirty="0" smtClean="0">
                <a:solidFill>
                  <a:schemeClr val="accent1">
                    <a:lumMod val="50000"/>
                  </a:schemeClr>
                </a:solidFill>
              </a:rPr>
              <a:t>strukture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32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</a:rPr>
              <a:t>Nadle</a:t>
            </a:r>
            <a:r>
              <a:rPr lang="sr-Latn-RS" sz="3200" b="1" dirty="0" err="1">
                <a:solidFill>
                  <a:schemeClr val="accent1">
                    <a:lumMod val="50000"/>
                  </a:schemeClr>
                </a:solidFill>
              </a:rPr>
              <a:t>žni</a:t>
            </a:r>
            <a:r>
              <a:rPr lang="sr-Latn-RS" sz="3200" b="1" dirty="0">
                <a:solidFill>
                  <a:schemeClr val="accent1">
                    <a:lumMod val="50000"/>
                  </a:schemeClr>
                </a:solidFill>
              </a:rPr>
              <a:t> organi</a:t>
            </a:r>
            <a:endParaRPr lang="en-US" sz="32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endParaRPr lang="sr-Latn-RS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sr-Latn-RS" sz="3200" b="1" dirty="0" smtClean="0">
                <a:solidFill>
                  <a:schemeClr val="accent1">
                    <a:lumMod val="50000"/>
                  </a:schemeClr>
                </a:solidFill>
              </a:rPr>
              <a:t>Izbor </a:t>
            </a:r>
            <a:r>
              <a:rPr lang="sr-Latn-RS" sz="3200" b="1" dirty="0">
                <a:solidFill>
                  <a:schemeClr val="accent1">
                    <a:lumMod val="50000"/>
                  </a:schemeClr>
                </a:solidFill>
              </a:rPr>
              <a:t>privatnog partnera</a:t>
            </a:r>
            <a:endParaRPr lang="en-US" sz="32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endParaRPr lang="sr-Latn-RS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sr-Latn-RS" sz="3200" b="1" dirty="0" smtClean="0">
                <a:solidFill>
                  <a:schemeClr val="accent1">
                    <a:lumMod val="50000"/>
                  </a:schemeClr>
                </a:solidFill>
              </a:rPr>
              <a:t>Korporativna </a:t>
            </a:r>
            <a:r>
              <a:rPr lang="sr-Latn-RS" sz="3200" b="1" dirty="0">
                <a:solidFill>
                  <a:schemeClr val="accent1">
                    <a:lumMod val="50000"/>
                  </a:schemeClr>
                </a:solidFill>
              </a:rPr>
              <a:t>struktura</a:t>
            </a:r>
            <a:endParaRPr lang="en-US" sz="32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01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10" y="0"/>
            <a:ext cx="910097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b="1" u="sng" dirty="0">
                <a:solidFill>
                  <a:schemeClr val="accent1">
                    <a:lumMod val="50000"/>
                  </a:schemeClr>
                </a:solidFill>
              </a:rPr>
              <a:t>UGOVORNE STRUKTURE</a:t>
            </a:r>
            <a:endParaRPr lang="en-US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sr-Latn-RS" b="1" dirty="0">
                <a:solidFill>
                  <a:schemeClr val="accent1">
                    <a:lumMod val="50000"/>
                  </a:schemeClr>
                </a:solidFill>
              </a:rPr>
              <a:t>J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PP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lvl="1" algn="just"/>
            <a:r>
              <a:rPr lang="sr-Latn-RS" dirty="0">
                <a:solidFill>
                  <a:srgbClr val="002060"/>
                </a:solidFill>
              </a:rPr>
              <a:t>Dugoročna saradnja izmešu javnog i privatnog partnera u cilju obezbeđivanja finansiranja, izgradnje, rekonstrukcije, upravljanja ili održavanja infrastrukturnih i ostalih objekata od javnog značaja kao i pružanje usluga od javnog značaja.</a:t>
            </a:r>
          </a:p>
          <a:p>
            <a:pPr lvl="1" algn="just"/>
            <a:r>
              <a:rPr lang="sr-Latn-RS" dirty="0">
                <a:solidFill>
                  <a:srgbClr val="002060"/>
                </a:solidFill>
              </a:rPr>
              <a:t>Veliki broj projekata se može klasifikovati kao JPP.</a:t>
            </a:r>
          </a:p>
          <a:p>
            <a:pPr lvl="1" algn="just"/>
            <a:r>
              <a:rPr lang="sr-Latn-RS" dirty="0">
                <a:solidFill>
                  <a:srgbClr val="002060"/>
                </a:solidFill>
              </a:rPr>
              <a:t>Zakon o JPP usvojen decembra 2011 godine</a:t>
            </a:r>
            <a:endParaRPr lang="en-GB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GB" sz="2600" dirty="0"/>
          </a:p>
          <a:p>
            <a:pPr lvl="0" algn="just"/>
            <a:r>
              <a:rPr lang="sr-Latn-RS" b="1" dirty="0">
                <a:solidFill>
                  <a:schemeClr val="accent1">
                    <a:lumMod val="50000"/>
                  </a:schemeClr>
                </a:solidFill>
              </a:rPr>
              <a:t>Javne nabavke</a:t>
            </a:r>
            <a:endParaRPr lang="en-GB" b="1" dirty="0">
              <a:solidFill>
                <a:schemeClr val="accent1">
                  <a:lumMod val="50000"/>
                </a:schemeClr>
              </a:solidFill>
            </a:endParaRPr>
          </a:p>
          <a:p>
            <a:pPr lvl="1" algn="just"/>
            <a:r>
              <a:rPr lang="sr-Latn-RS" dirty="0">
                <a:solidFill>
                  <a:srgbClr val="002060"/>
                </a:solidFill>
              </a:rPr>
              <a:t>Nabavka dobara, radova i usluga koje se finansiraju iz javnih sredstava i, pod izvesnim uslovima, gde je vršilac uključen u aktivnost od opšteg interesa</a:t>
            </a:r>
            <a:r>
              <a:rPr lang="en-GB" dirty="0">
                <a:solidFill>
                  <a:srgbClr val="002060"/>
                </a:solidFill>
              </a:rPr>
              <a:t>.</a:t>
            </a:r>
          </a:p>
          <a:p>
            <a:pPr lvl="1" algn="just"/>
            <a:r>
              <a:rPr lang="sr-Latn-RS" dirty="0">
                <a:solidFill>
                  <a:srgbClr val="002060"/>
                </a:solidFill>
              </a:rPr>
              <a:t>Zakon o javnim nabavkama iz 2008 – u narednom periodu očekuje se izmena ili donošenje novog zakona u skladu sa evropskim </a:t>
            </a:r>
            <a:r>
              <a:rPr lang="sr-Latn-RS" dirty="0" err="1">
                <a:solidFill>
                  <a:srgbClr val="002060"/>
                </a:solidFill>
              </a:rPr>
              <a:t>regulativama</a:t>
            </a:r>
            <a:r>
              <a:rPr lang="sr-Latn-RS" dirty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55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0097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b="1" u="sng" dirty="0">
                <a:solidFill>
                  <a:schemeClr val="accent1">
                    <a:lumMod val="50000"/>
                  </a:schemeClr>
                </a:solidFill>
              </a:rPr>
              <a:t>VRSTE I OBLICI J</a:t>
            </a:r>
            <a:r>
              <a:rPr lang="en-US" b="1" u="sng" dirty="0">
                <a:solidFill>
                  <a:schemeClr val="accent1">
                    <a:lumMod val="50000"/>
                  </a:schemeClr>
                </a:solidFill>
              </a:rPr>
              <a:t>PP -</a:t>
            </a:r>
            <a:r>
              <a:rPr lang="sr-Latn-RS" b="1" u="sng" dirty="0">
                <a:solidFill>
                  <a:schemeClr val="accent1">
                    <a:lumMod val="50000"/>
                  </a:schemeClr>
                </a:solidFill>
              </a:rPr>
              <a:t>A</a:t>
            </a:r>
            <a:endParaRPr lang="en-US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42349751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5066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00970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r-Latn-RS" b="1" u="sng" dirty="0">
                <a:solidFill>
                  <a:schemeClr val="accent1">
                    <a:lumMod val="50000"/>
                  </a:schemeClr>
                </a:solidFill>
              </a:rPr>
              <a:t>JAVNE NABAVKE I NJIHOVO RAZLIKOVANJE OD JPP-A</a:t>
            </a:r>
            <a:endParaRPr lang="en-US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Espace réservé du contenu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57310685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9555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81000"/>
            <a:ext cx="8610600" cy="762000"/>
          </a:xfrm>
        </p:spPr>
        <p:txBody>
          <a:bodyPr>
            <a:normAutofit/>
          </a:bodyPr>
          <a:lstStyle/>
          <a:p>
            <a:pPr algn="ctr"/>
            <a:r>
              <a:rPr lang="sr-Latn-RS" b="1" u="sng" dirty="0" smtClean="0">
                <a:solidFill>
                  <a:schemeClr val="accent1">
                    <a:lumMod val="50000"/>
                  </a:schemeClr>
                </a:solidFill>
              </a:rPr>
              <a:t>JPP U LOGISTICI </a:t>
            </a:r>
            <a:endParaRPr lang="en-US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81000" y="1828800"/>
            <a:ext cx="8382000" cy="4114800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sr-Latn-RS" b="1" dirty="0">
                <a:solidFill>
                  <a:schemeClr val="accent1">
                    <a:lumMod val="50000"/>
                  </a:schemeClr>
                </a:solidFill>
              </a:rPr>
              <a:t>Uobičajene u infrastrukturnim projektima bitnim za logistiku i distributivne puteve  – železnice, putna mreža, plovni putevi.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sr-Latn-RS" b="1" dirty="0">
                <a:solidFill>
                  <a:schemeClr val="accent1">
                    <a:lumMod val="50000"/>
                  </a:schemeClr>
                </a:solidFill>
              </a:rPr>
              <a:t>Pored toga, neke države su prepoznale interes da zajedno sa privatnim partnerom razvijaju putem JPP-a logističke projekte koje javne vlasti smatraju bitnim za razvoj u određenoj branši.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sr-Latn-RS" b="1" dirty="0">
                <a:solidFill>
                  <a:schemeClr val="accent1">
                    <a:lumMod val="50000"/>
                  </a:schemeClr>
                </a:solidFill>
              </a:rPr>
              <a:t>Primeri: skladišta, silosi, distributivni centri.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67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709" y="4354"/>
            <a:ext cx="9100970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b="1" u="sng" dirty="0" smtClean="0">
                <a:solidFill>
                  <a:schemeClr val="accent1">
                    <a:lumMod val="50000"/>
                  </a:schemeClr>
                </a:solidFill>
              </a:rPr>
              <a:t>NADLEŽNI ORGANI - JPP</a:t>
            </a:r>
            <a:endParaRPr lang="en-US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lvl="1" indent="-457200">
              <a:spcBef>
                <a:spcPts val="700"/>
              </a:spcBef>
              <a:buSzPct val="60000"/>
              <a:buFont typeface="Wingdings" pitchFamily="2" charset="2"/>
              <a:buChar char="q"/>
            </a:pPr>
            <a:r>
              <a:rPr lang="sr-Latn-RS" dirty="0">
                <a:solidFill>
                  <a:srgbClr val="002060"/>
                </a:solidFill>
              </a:rPr>
              <a:t>Javno telo pokreće postupak po pravilu</a:t>
            </a:r>
          </a:p>
          <a:p>
            <a:pPr marL="457200" lvl="1" indent="-457200">
              <a:spcBef>
                <a:spcPts val="700"/>
              </a:spcBef>
              <a:buSzPct val="60000"/>
              <a:buFont typeface="Wingdings" pitchFamily="2" charset="2"/>
              <a:buChar char="q"/>
            </a:pPr>
            <a:r>
              <a:rPr lang="sr-Latn-RS" dirty="0">
                <a:solidFill>
                  <a:srgbClr val="002060"/>
                </a:solidFill>
              </a:rPr>
              <a:t>Mišljenje i procena komisije za JPP</a:t>
            </a:r>
          </a:p>
          <a:p>
            <a:pPr marL="457200" lvl="1" indent="-457200">
              <a:spcBef>
                <a:spcPts val="700"/>
              </a:spcBef>
              <a:buSzPct val="60000"/>
              <a:buFont typeface="Wingdings" pitchFamily="2" charset="2"/>
              <a:buChar char="q"/>
            </a:pPr>
            <a:r>
              <a:rPr lang="sr-Latn-RS" dirty="0">
                <a:solidFill>
                  <a:srgbClr val="002060"/>
                </a:solidFill>
              </a:rPr>
              <a:t>Usvajanje od strane vlade (u zavisnosti od vrste projekta država, pokrajina ili grad/opština) u roku od 3 meseca</a:t>
            </a:r>
          </a:p>
          <a:p>
            <a:pPr marL="457200" lvl="1" indent="-457200">
              <a:spcBef>
                <a:spcPts val="700"/>
              </a:spcBef>
              <a:buSzPct val="60000"/>
              <a:buFont typeface="Wingdings" pitchFamily="2" charset="2"/>
              <a:buChar char="q"/>
            </a:pPr>
            <a:r>
              <a:rPr lang="sr-Latn-RS" dirty="0">
                <a:solidFill>
                  <a:srgbClr val="002060"/>
                </a:solidFill>
              </a:rPr>
              <a:t>Nova saglasnost vlade potrebna za zaključenje javnog ugovora</a:t>
            </a:r>
          </a:p>
          <a:p>
            <a:pPr marL="457200" lvl="1" indent="-457200">
              <a:spcBef>
                <a:spcPts val="700"/>
              </a:spcBef>
              <a:buSzPct val="60000"/>
              <a:buFont typeface="Wingdings" pitchFamily="2" charset="2"/>
              <a:buChar char="q"/>
            </a:pPr>
            <a:r>
              <a:rPr lang="sr-Latn-RS" dirty="0">
                <a:solidFill>
                  <a:srgbClr val="002060"/>
                </a:solidFill>
              </a:rPr>
              <a:t>Prethodno odobrenje vlade Srbije uvek neophodno kada se radi o projektu koji ima direktan uticaj na budžet Srbije.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03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00970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RS" b="1" u="sng" dirty="0" smtClean="0">
                <a:solidFill>
                  <a:schemeClr val="accent1">
                    <a:lumMod val="50000"/>
                  </a:schemeClr>
                </a:solidFill>
              </a:rPr>
              <a:t>IZBOR PONUĐAČA</a:t>
            </a:r>
            <a:r>
              <a:rPr lang="en-US" b="1" u="sng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b="1" u="sng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b="1" u="sng" dirty="0" smtClean="0">
                <a:solidFill>
                  <a:schemeClr val="accent1">
                    <a:lumMod val="50000"/>
                  </a:schemeClr>
                </a:solidFill>
              </a:rPr>
              <a:t>– </a:t>
            </a:r>
            <a:r>
              <a:rPr lang="sr-Latn-RS" b="1" u="sng" dirty="0" smtClean="0">
                <a:solidFill>
                  <a:schemeClr val="accent1">
                    <a:lumMod val="50000"/>
                  </a:schemeClr>
                </a:solidFill>
              </a:rPr>
              <a:t>PRIMENLJIVE PROCEDURE</a:t>
            </a:r>
            <a:r>
              <a:rPr lang="en-US" b="1" u="sng" dirty="0" smtClean="0">
                <a:solidFill>
                  <a:schemeClr val="accent1">
                    <a:lumMod val="50000"/>
                  </a:schemeClr>
                </a:solidFill>
              </a:rPr>
              <a:t>–</a:t>
            </a:r>
            <a:endParaRPr lang="en-US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sr-Latn-RS" dirty="0">
                <a:solidFill>
                  <a:srgbClr val="002060"/>
                </a:solidFill>
              </a:rPr>
              <a:t>Procedura izbora privatnog partnera se sprovodi u skladu sa Zakonom o javnim nabavkama, uz izvesne specifičnosti propisane Zakonom o JPP-u, od kojih su glavne nepostojanje diskriminatorskog kriterijuma između domaćih i stranih ponuđača kao i uslovi </a:t>
            </a:r>
            <a:r>
              <a:rPr lang="sr-Latn-RS" dirty="0" err="1">
                <a:solidFill>
                  <a:srgbClr val="002060"/>
                </a:solidFill>
              </a:rPr>
              <a:t>podugovaranja</a:t>
            </a:r>
            <a:r>
              <a:rPr lang="sr-Latn-RS" dirty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sr-Latn-RS" dirty="0">
                <a:solidFill>
                  <a:srgbClr val="002060"/>
                </a:solidFill>
              </a:rPr>
              <a:t>Izuzeci od primene domaćih zakona postoje u slučaju postojanja </a:t>
            </a:r>
            <a:r>
              <a:rPr lang="sr-Latn-RS" dirty="0" err="1">
                <a:solidFill>
                  <a:srgbClr val="002060"/>
                </a:solidFill>
              </a:rPr>
              <a:t>ratifikovanih</a:t>
            </a:r>
            <a:r>
              <a:rPr lang="sr-Latn-RS" dirty="0">
                <a:solidFill>
                  <a:srgbClr val="002060"/>
                </a:solidFill>
              </a:rPr>
              <a:t> međunarodnih ugovora ili finansiranja od strane kvalifikovanih međunarodnih institucija (EBRD, EIB i dr.) u kom slučaju se njihova pravila javnih nabavki primenjuju na projekat.</a:t>
            </a:r>
            <a:endParaRPr lang="en-US" dirty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03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</TotalTime>
  <Words>487</Words>
  <Application>Microsoft Office PowerPoint</Application>
  <PresentationFormat>On-screen Show (4:3)</PresentationFormat>
  <Paragraphs>57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Median</vt:lpstr>
      <vt:lpstr>PowerPoint Presentation</vt:lpstr>
      <vt:lpstr> JAVNO PRIVATNO PARTNERSTVO U LOGISTICI </vt:lpstr>
      <vt:lpstr>PREGLED INSTITUCIONALNOG I REGULATORNOG  ASPEKTA JPP-A</vt:lpstr>
      <vt:lpstr>UGOVORNE STRUKTURE</vt:lpstr>
      <vt:lpstr>VRSTE I OBLICI JPP -A</vt:lpstr>
      <vt:lpstr>JAVNE NABAVKE I NJIHOVO RAZLIKOVANJE OD JPP-A</vt:lpstr>
      <vt:lpstr>JPP U LOGISTICI </vt:lpstr>
      <vt:lpstr>NADLEŽNI ORGANI - JPP</vt:lpstr>
      <vt:lpstr>IZBOR PONUĐAČA – PRIMENLJIVE PROCEDURE–</vt:lpstr>
      <vt:lpstr>KORPORATIVNA STRUKTURA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BELGRADE METRO SYSTEM</dc:title>
  <dc:creator>MALISIC Rastko</dc:creator>
  <cp:lastModifiedBy>MALISIC Rastko</cp:lastModifiedBy>
  <cp:revision>40</cp:revision>
  <dcterms:modified xsi:type="dcterms:W3CDTF">2012-06-04T10:49:15Z</dcterms:modified>
</cp:coreProperties>
</file>