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4" r:id="rId1"/>
  </p:sldMasterIdLst>
  <p:notesMasterIdLst>
    <p:notesMasterId r:id="rId18"/>
  </p:notesMasterIdLst>
  <p:handoutMasterIdLst>
    <p:handoutMasterId r:id="rId19"/>
  </p:handoutMasterIdLst>
  <p:sldIdLst>
    <p:sldId id="256" r:id="rId2"/>
    <p:sldId id="864" r:id="rId3"/>
    <p:sldId id="851" r:id="rId4"/>
    <p:sldId id="874" r:id="rId5"/>
    <p:sldId id="867" r:id="rId6"/>
    <p:sldId id="860" r:id="rId7"/>
    <p:sldId id="869" r:id="rId8"/>
    <p:sldId id="866" r:id="rId9"/>
    <p:sldId id="868" r:id="rId10"/>
    <p:sldId id="872" r:id="rId11"/>
    <p:sldId id="870" r:id="rId12"/>
    <p:sldId id="871" r:id="rId13"/>
    <p:sldId id="875" r:id="rId14"/>
    <p:sldId id="724" r:id="rId15"/>
    <p:sldId id="865" r:id="rId16"/>
    <p:sldId id="873" r:id="rId17"/>
  </p:sldIdLst>
  <p:sldSz cx="9144000" cy="6858000" type="screen4x3"/>
  <p:notesSz cx="7099300" cy="10223500"/>
  <p:defaultTex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6E6E6"/>
    <a:srgbClr val="EEEE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551" autoAdjust="0"/>
    <p:restoredTop sz="85106" autoAdjust="0"/>
  </p:normalViewPr>
  <p:slideViewPr>
    <p:cSldViewPr snapToGrid="0" snapToObjects="1">
      <p:cViewPr varScale="1">
        <p:scale>
          <a:sx n="79" d="100"/>
          <a:sy n="79" d="100"/>
        </p:scale>
        <p:origin x="-1392" y="-90"/>
      </p:cViewPr>
      <p:guideLst>
        <p:guide orient="horz" pos="2160"/>
        <p:guide pos="2880"/>
      </p:guideLst>
    </p:cSldViewPr>
  </p:slideViewPr>
  <p:outlineViewPr>
    <p:cViewPr>
      <p:scale>
        <a:sx n="33" d="100"/>
        <a:sy n="33" d="100"/>
      </p:scale>
      <p:origin x="0" y="6432"/>
    </p:cViewPr>
  </p:outlineViewPr>
  <p:notesTextViewPr>
    <p:cViewPr>
      <p:scale>
        <a:sx n="100" d="100"/>
        <a:sy n="100" d="100"/>
      </p:scale>
      <p:origin x="0" y="0"/>
    </p:cViewPr>
  </p:notesTextViewPr>
  <p:sorterViewPr>
    <p:cViewPr>
      <p:scale>
        <a:sx n="130" d="100"/>
        <a:sy n="130" d="100"/>
      </p:scale>
      <p:origin x="0" y="2280"/>
    </p:cViewPr>
  </p:sorterViewPr>
  <p:notesViewPr>
    <p:cSldViewPr snapToGrid="0" snapToObjects="1">
      <p:cViewPr>
        <p:scale>
          <a:sx n="110" d="100"/>
          <a:sy n="110" d="100"/>
        </p:scale>
        <p:origin x="-2286" y="1368"/>
      </p:cViewPr>
      <p:guideLst>
        <p:guide orient="horz" pos="3220"/>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3076917" cy="511503"/>
          </a:xfrm>
          <a:prstGeom prst="rect">
            <a:avLst/>
          </a:prstGeom>
        </p:spPr>
        <p:txBody>
          <a:bodyPr vert="horz" lIns="94694" tIns="47347" rIns="94694" bIns="47347" rtlCol="0"/>
          <a:lstStyle>
            <a:lvl1pPr algn="l">
              <a:defRPr sz="1200">
                <a:latin typeface="Arial" pitchFamily="34" charset="0"/>
                <a:cs typeface="+mn-cs"/>
              </a:defRPr>
            </a:lvl1pPr>
          </a:lstStyle>
          <a:p>
            <a:pPr>
              <a:defRPr/>
            </a:pPr>
            <a:endParaRPr lang="de-DE"/>
          </a:p>
        </p:txBody>
      </p:sp>
      <p:sp>
        <p:nvSpPr>
          <p:cNvPr id="3" name="Datumsplatzhalter 2"/>
          <p:cNvSpPr>
            <a:spLocks noGrp="1"/>
          </p:cNvSpPr>
          <p:nvPr>
            <p:ph type="dt" sz="quarter" idx="1"/>
          </p:nvPr>
        </p:nvSpPr>
        <p:spPr>
          <a:xfrm>
            <a:off x="4020726" y="0"/>
            <a:ext cx="3076917" cy="511503"/>
          </a:xfrm>
          <a:prstGeom prst="rect">
            <a:avLst/>
          </a:prstGeom>
        </p:spPr>
        <p:txBody>
          <a:bodyPr vert="horz" lIns="94694" tIns="47347" rIns="94694" bIns="47347" rtlCol="0"/>
          <a:lstStyle>
            <a:lvl1pPr algn="r">
              <a:defRPr sz="1200">
                <a:latin typeface="Arial" pitchFamily="34" charset="0"/>
                <a:cs typeface="+mn-cs"/>
              </a:defRPr>
            </a:lvl1pPr>
          </a:lstStyle>
          <a:p>
            <a:pPr>
              <a:defRPr/>
            </a:pPr>
            <a:fld id="{CBD4574E-92C9-417C-8AB2-93607D7F41D0}" type="datetimeFigureOut">
              <a:rPr lang="de-DE"/>
              <a:pPr>
                <a:defRPr/>
              </a:pPr>
              <a:t>18.10.2013</a:t>
            </a:fld>
            <a:endParaRPr lang="de-DE"/>
          </a:p>
        </p:txBody>
      </p:sp>
      <p:sp>
        <p:nvSpPr>
          <p:cNvPr id="4" name="Fußzeilenplatzhalter 3"/>
          <p:cNvSpPr>
            <a:spLocks noGrp="1"/>
          </p:cNvSpPr>
          <p:nvPr>
            <p:ph type="ftr" sz="quarter" idx="2"/>
          </p:nvPr>
        </p:nvSpPr>
        <p:spPr>
          <a:xfrm>
            <a:off x="1" y="9710364"/>
            <a:ext cx="3076917" cy="511503"/>
          </a:xfrm>
          <a:prstGeom prst="rect">
            <a:avLst/>
          </a:prstGeom>
        </p:spPr>
        <p:txBody>
          <a:bodyPr vert="horz" lIns="94694" tIns="47347" rIns="94694" bIns="47347" rtlCol="0" anchor="b"/>
          <a:lstStyle>
            <a:lvl1pPr algn="l">
              <a:defRPr sz="1200">
                <a:latin typeface="Arial" pitchFamily="34" charset="0"/>
                <a:cs typeface="+mn-cs"/>
              </a:defRPr>
            </a:lvl1pPr>
          </a:lstStyle>
          <a:p>
            <a:pPr>
              <a:defRPr/>
            </a:pPr>
            <a:endParaRPr lang="de-DE"/>
          </a:p>
        </p:txBody>
      </p:sp>
      <p:sp>
        <p:nvSpPr>
          <p:cNvPr id="5" name="Foliennummernplatzhalter 4"/>
          <p:cNvSpPr>
            <a:spLocks noGrp="1"/>
          </p:cNvSpPr>
          <p:nvPr>
            <p:ph type="sldNum" sz="quarter" idx="3"/>
          </p:nvPr>
        </p:nvSpPr>
        <p:spPr>
          <a:xfrm>
            <a:off x="4020726" y="9710364"/>
            <a:ext cx="3076917" cy="511503"/>
          </a:xfrm>
          <a:prstGeom prst="rect">
            <a:avLst/>
          </a:prstGeom>
        </p:spPr>
        <p:txBody>
          <a:bodyPr vert="horz" lIns="94694" tIns="47347" rIns="94694" bIns="47347" rtlCol="0" anchor="b"/>
          <a:lstStyle>
            <a:lvl1pPr algn="r">
              <a:defRPr sz="1200">
                <a:latin typeface="Arial" pitchFamily="34" charset="0"/>
                <a:cs typeface="+mn-cs"/>
              </a:defRPr>
            </a:lvl1pPr>
          </a:lstStyle>
          <a:p>
            <a:pPr>
              <a:defRPr/>
            </a:pPr>
            <a:fld id="{0BC1A173-35BF-44EB-BF3E-D3C5A330113B}" type="slidenum">
              <a:rPr lang="de-DE"/>
              <a:pPr>
                <a:defRPr/>
              </a:pPr>
              <a:t>‹Nr.›</a:t>
            </a:fld>
            <a:endParaRPr lang="de-DE"/>
          </a:p>
        </p:txBody>
      </p:sp>
    </p:spTree>
    <p:extLst>
      <p:ext uri="{BB962C8B-B14F-4D97-AF65-F5344CB8AC3E}">
        <p14:creationId xmlns:p14="http://schemas.microsoft.com/office/powerpoint/2010/main" val="6419035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3076917" cy="511503"/>
          </a:xfrm>
          <a:prstGeom prst="rect">
            <a:avLst/>
          </a:prstGeom>
        </p:spPr>
        <p:txBody>
          <a:bodyPr vert="horz" lIns="94694" tIns="47347" rIns="94694" bIns="47347" rtlCol="0"/>
          <a:lstStyle>
            <a:lvl1pPr algn="l" fontAlgn="auto">
              <a:spcBef>
                <a:spcPts val="0"/>
              </a:spcBef>
              <a:spcAft>
                <a:spcPts val="0"/>
              </a:spcAft>
              <a:defRPr sz="1200">
                <a:latin typeface="+mn-lt"/>
                <a:cs typeface="+mn-cs"/>
              </a:defRPr>
            </a:lvl1pPr>
          </a:lstStyle>
          <a:p>
            <a:pPr>
              <a:defRPr/>
            </a:pPr>
            <a:endParaRPr lang="de-AT"/>
          </a:p>
        </p:txBody>
      </p:sp>
      <p:sp>
        <p:nvSpPr>
          <p:cNvPr id="3" name="Datumsplatzhalter 2"/>
          <p:cNvSpPr>
            <a:spLocks noGrp="1"/>
          </p:cNvSpPr>
          <p:nvPr>
            <p:ph type="dt" idx="1"/>
          </p:nvPr>
        </p:nvSpPr>
        <p:spPr>
          <a:xfrm>
            <a:off x="4020726" y="0"/>
            <a:ext cx="3076917" cy="511503"/>
          </a:xfrm>
          <a:prstGeom prst="rect">
            <a:avLst/>
          </a:prstGeom>
        </p:spPr>
        <p:txBody>
          <a:bodyPr vert="horz" lIns="94694" tIns="47347" rIns="94694" bIns="47347" rtlCol="0"/>
          <a:lstStyle>
            <a:lvl1pPr algn="r" fontAlgn="auto">
              <a:spcBef>
                <a:spcPts val="0"/>
              </a:spcBef>
              <a:spcAft>
                <a:spcPts val="0"/>
              </a:spcAft>
              <a:defRPr sz="1200">
                <a:latin typeface="+mn-lt"/>
                <a:cs typeface="+mn-cs"/>
              </a:defRPr>
            </a:lvl1pPr>
          </a:lstStyle>
          <a:p>
            <a:pPr>
              <a:defRPr/>
            </a:pPr>
            <a:fld id="{D328D086-BE02-4E4B-8FE5-8745D06F97F0}" type="datetimeFigureOut">
              <a:rPr lang="de-DE"/>
              <a:pPr>
                <a:defRPr/>
              </a:pPr>
              <a:t>18.10.2013</a:t>
            </a:fld>
            <a:endParaRPr lang="de-AT"/>
          </a:p>
        </p:txBody>
      </p:sp>
      <p:sp>
        <p:nvSpPr>
          <p:cNvPr id="4" name="Folienbildplatzhalter 3"/>
          <p:cNvSpPr>
            <a:spLocks noGrp="1" noRot="1" noChangeAspect="1"/>
          </p:cNvSpPr>
          <p:nvPr>
            <p:ph type="sldImg" idx="2"/>
          </p:nvPr>
        </p:nvSpPr>
        <p:spPr>
          <a:xfrm>
            <a:off x="995363" y="768350"/>
            <a:ext cx="5108575" cy="3832225"/>
          </a:xfrm>
          <a:prstGeom prst="rect">
            <a:avLst/>
          </a:prstGeom>
          <a:noFill/>
          <a:ln w="12700">
            <a:solidFill>
              <a:prstClr val="black"/>
            </a:solidFill>
          </a:ln>
        </p:spPr>
        <p:txBody>
          <a:bodyPr vert="horz" lIns="94694" tIns="47347" rIns="94694" bIns="47347" rtlCol="0" anchor="ctr"/>
          <a:lstStyle/>
          <a:p>
            <a:pPr lvl="0"/>
            <a:endParaRPr lang="de-AT" noProof="0"/>
          </a:p>
        </p:txBody>
      </p:sp>
      <p:sp>
        <p:nvSpPr>
          <p:cNvPr id="5" name="Notizenplatzhalter 4"/>
          <p:cNvSpPr>
            <a:spLocks noGrp="1"/>
          </p:cNvSpPr>
          <p:nvPr>
            <p:ph type="body" sz="quarter" idx="3"/>
          </p:nvPr>
        </p:nvSpPr>
        <p:spPr>
          <a:xfrm>
            <a:off x="709931" y="4855183"/>
            <a:ext cx="5679440" cy="4601882"/>
          </a:xfrm>
          <a:prstGeom prst="rect">
            <a:avLst/>
          </a:prstGeom>
        </p:spPr>
        <p:txBody>
          <a:bodyPr vert="horz" lIns="94694" tIns="47347" rIns="94694" bIns="47347" rtlCol="0">
            <a:normAutofit/>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de-AT" noProof="0"/>
          </a:p>
        </p:txBody>
      </p:sp>
      <p:sp>
        <p:nvSpPr>
          <p:cNvPr id="6" name="Fußzeilenplatzhalter 5"/>
          <p:cNvSpPr>
            <a:spLocks noGrp="1"/>
          </p:cNvSpPr>
          <p:nvPr>
            <p:ph type="ftr" sz="quarter" idx="4"/>
          </p:nvPr>
        </p:nvSpPr>
        <p:spPr>
          <a:xfrm>
            <a:off x="1" y="9710364"/>
            <a:ext cx="3076917" cy="511503"/>
          </a:xfrm>
          <a:prstGeom prst="rect">
            <a:avLst/>
          </a:prstGeom>
        </p:spPr>
        <p:txBody>
          <a:bodyPr vert="horz" lIns="94694" tIns="47347" rIns="94694" bIns="47347" rtlCol="0" anchor="b"/>
          <a:lstStyle>
            <a:lvl1pPr algn="l" fontAlgn="auto">
              <a:spcBef>
                <a:spcPts val="0"/>
              </a:spcBef>
              <a:spcAft>
                <a:spcPts val="0"/>
              </a:spcAft>
              <a:defRPr sz="1200">
                <a:latin typeface="+mn-lt"/>
                <a:cs typeface="+mn-cs"/>
              </a:defRPr>
            </a:lvl1pPr>
          </a:lstStyle>
          <a:p>
            <a:pPr>
              <a:defRPr/>
            </a:pPr>
            <a:endParaRPr lang="de-AT"/>
          </a:p>
        </p:txBody>
      </p:sp>
      <p:sp>
        <p:nvSpPr>
          <p:cNvPr id="7" name="Foliennummernplatzhalter 6"/>
          <p:cNvSpPr>
            <a:spLocks noGrp="1"/>
          </p:cNvSpPr>
          <p:nvPr>
            <p:ph type="sldNum" sz="quarter" idx="5"/>
          </p:nvPr>
        </p:nvSpPr>
        <p:spPr>
          <a:xfrm>
            <a:off x="4020726" y="9710364"/>
            <a:ext cx="3076917" cy="511503"/>
          </a:xfrm>
          <a:prstGeom prst="rect">
            <a:avLst/>
          </a:prstGeom>
        </p:spPr>
        <p:txBody>
          <a:bodyPr vert="horz" lIns="94694" tIns="47347" rIns="94694" bIns="47347" rtlCol="0" anchor="b"/>
          <a:lstStyle>
            <a:lvl1pPr algn="r" fontAlgn="auto">
              <a:spcBef>
                <a:spcPts val="0"/>
              </a:spcBef>
              <a:spcAft>
                <a:spcPts val="0"/>
              </a:spcAft>
              <a:defRPr sz="1200">
                <a:latin typeface="+mn-lt"/>
                <a:cs typeface="+mn-cs"/>
              </a:defRPr>
            </a:lvl1pPr>
          </a:lstStyle>
          <a:p>
            <a:pPr>
              <a:defRPr/>
            </a:pPr>
            <a:fld id="{40946BC9-04AE-4631-BD2B-4DAE0AEFCC29}" type="slidenum">
              <a:rPr lang="de-AT"/>
              <a:pPr>
                <a:defRPr/>
              </a:pPr>
              <a:t>‹Nr.›</a:t>
            </a:fld>
            <a:endParaRPr lang="de-AT"/>
          </a:p>
        </p:txBody>
      </p:sp>
    </p:spTree>
    <p:extLst>
      <p:ext uri="{BB962C8B-B14F-4D97-AF65-F5344CB8AC3E}">
        <p14:creationId xmlns:p14="http://schemas.microsoft.com/office/powerpoint/2010/main" val="182379804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Folienbildplatzhalter 1"/>
          <p:cNvSpPr>
            <a:spLocks noGrp="1" noRot="1" noChangeAspect="1" noTextEdit="1"/>
          </p:cNvSpPr>
          <p:nvPr>
            <p:ph type="sldImg"/>
          </p:nvPr>
        </p:nvSpPr>
        <p:spPr bwMode="auto">
          <a:noFill/>
          <a:ln>
            <a:solidFill>
              <a:srgbClr val="000000"/>
            </a:solidFill>
            <a:miter lim="800000"/>
            <a:headEnd/>
            <a:tailEnd/>
          </a:ln>
        </p:spPr>
      </p:sp>
      <p:sp>
        <p:nvSpPr>
          <p:cNvPr id="59395" name="Notizenplatzhalt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Foliennummernplatzhalter 3"/>
          <p:cNvSpPr>
            <a:spLocks noGrp="1"/>
          </p:cNvSpPr>
          <p:nvPr>
            <p:ph type="sldNum" sz="quarter" idx="5"/>
          </p:nvPr>
        </p:nvSpPr>
        <p:spPr/>
        <p:txBody>
          <a:bodyPr/>
          <a:lstStyle/>
          <a:p>
            <a:pPr>
              <a:defRPr/>
            </a:pPr>
            <a:fld id="{828351CB-9694-409A-B76B-E255209F6092}" type="slidenum">
              <a:rPr lang="de-AT" smtClean="0"/>
              <a:pPr>
                <a:defRPr/>
              </a:pPr>
              <a:t>1</a:t>
            </a:fld>
            <a:endParaRPr lang="de-A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smtClean="0"/>
              <a:t>This </a:t>
            </a:r>
            <a:r>
              <a:rPr lang="de-AT" dirty="0" err="1" smtClean="0"/>
              <a:t>figure</a:t>
            </a:r>
            <a:r>
              <a:rPr lang="de-AT" baseline="0" dirty="0" smtClean="0"/>
              <a:t> </a:t>
            </a:r>
            <a:r>
              <a:rPr lang="de-AT" baseline="0" dirty="0" err="1" smtClean="0"/>
              <a:t>shows</a:t>
            </a:r>
            <a:r>
              <a:rPr lang="de-AT" baseline="0" dirty="0" smtClean="0"/>
              <a:t> </a:t>
            </a:r>
            <a:r>
              <a:rPr lang="de-AT" baseline="0" dirty="0" err="1" smtClean="0"/>
              <a:t>you</a:t>
            </a:r>
            <a:r>
              <a:rPr lang="de-AT" baseline="0" dirty="0" smtClean="0"/>
              <a:t> </a:t>
            </a:r>
            <a:r>
              <a:rPr lang="de-AT" baseline="0" dirty="0" err="1" smtClean="0"/>
              <a:t>the</a:t>
            </a:r>
            <a:r>
              <a:rPr lang="de-AT" baseline="0" dirty="0" smtClean="0"/>
              <a:t> </a:t>
            </a:r>
            <a:r>
              <a:rPr lang="de-AT" baseline="0" dirty="0" err="1" smtClean="0"/>
              <a:t>development</a:t>
            </a:r>
            <a:r>
              <a:rPr lang="de-AT" baseline="0" dirty="0" smtClean="0"/>
              <a:t> </a:t>
            </a:r>
            <a:r>
              <a:rPr lang="de-AT" baseline="0" dirty="0" err="1" smtClean="0"/>
              <a:t>of</a:t>
            </a:r>
            <a:r>
              <a:rPr lang="de-AT" baseline="0" dirty="0" smtClean="0"/>
              <a:t> </a:t>
            </a:r>
            <a:r>
              <a:rPr lang="de-AT" baseline="0" dirty="0" err="1" smtClean="0"/>
              <a:t>key</a:t>
            </a:r>
            <a:r>
              <a:rPr lang="de-AT" baseline="0" dirty="0" smtClean="0"/>
              <a:t> </a:t>
            </a:r>
            <a:r>
              <a:rPr lang="de-AT" baseline="0" dirty="0" err="1" smtClean="0"/>
              <a:t>indicators</a:t>
            </a:r>
            <a:r>
              <a:rPr lang="de-AT" baseline="0" dirty="0" smtClean="0"/>
              <a:t> </a:t>
            </a:r>
            <a:r>
              <a:rPr lang="de-AT" baseline="0" dirty="0" err="1" smtClean="0"/>
              <a:t>of</a:t>
            </a:r>
            <a:r>
              <a:rPr lang="de-AT" baseline="0" dirty="0" smtClean="0"/>
              <a:t> </a:t>
            </a:r>
            <a:r>
              <a:rPr lang="de-AT" baseline="0" dirty="0" err="1" smtClean="0"/>
              <a:t>our</a:t>
            </a:r>
            <a:r>
              <a:rPr lang="de-AT" baseline="0" dirty="0" smtClean="0"/>
              <a:t> </a:t>
            </a:r>
            <a:r>
              <a:rPr kumimoji="0" lang="en-US" sz="1200" b="0" i="0" u="none" strike="noStrike" kern="1200" cap="none" spc="0" normalizeH="0" baseline="0" noProof="0" dirty="0" smtClean="0">
                <a:ln>
                  <a:noFill/>
                </a:ln>
                <a:solidFill>
                  <a:prstClr val="black"/>
                </a:solidFill>
                <a:effectLst/>
                <a:uLnTx/>
                <a:uFillTx/>
                <a:latin typeface="Verdana" pitchFamily="34" charset="0"/>
                <a:ea typeface="+mn-ea"/>
                <a:cs typeface="Arial" charset="0"/>
              </a:rPr>
              <a:t>environmental technology industry (blue) compared to the total material goods production. </a:t>
            </a:r>
          </a:p>
          <a:p>
            <a:r>
              <a:rPr kumimoji="0" lang="en-US" sz="1200" b="0" i="0" u="none" strike="noStrike" kern="1200" cap="none" spc="0" normalizeH="0" baseline="0" noProof="0" dirty="0" smtClean="0">
                <a:ln>
                  <a:noFill/>
                </a:ln>
                <a:solidFill>
                  <a:prstClr val="black"/>
                </a:solidFill>
                <a:effectLst/>
                <a:uLnTx/>
                <a:uFillTx/>
                <a:latin typeface="Verdana" pitchFamily="34" charset="0"/>
                <a:ea typeface="+mn-ea"/>
                <a:cs typeface="Arial" charset="0"/>
              </a:rPr>
              <a:t>In particular during the economic crisis in 2009, turnover, employment and exports increased significantly.</a:t>
            </a:r>
          </a:p>
          <a:p>
            <a:endParaRPr lang="en-GB" dirty="0"/>
          </a:p>
        </p:txBody>
      </p:sp>
      <p:sp>
        <p:nvSpPr>
          <p:cNvPr id="4" name="Foliennummernplatzhalter 3"/>
          <p:cNvSpPr>
            <a:spLocks noGrp="1"/>
          </p:cNvSpPr>
          <p:nvPr>
            <p:ph type="sldNum" sz="quarter" idx="10"/>
          </p:nvPr>
        </p:nvSpPr>
        <p:spPr/>
        <p:txBody>
          <a:bodyPr/>
          <a:lstStyle/>
          <a:p>
            <a:pPr>
              <a:defRPr/>
            </a:pPr>
            <a:fld id="{40946BC9-04AE-4631-BD2B-4DAE0AEFCC29}" type="slidenum">
              <a:rPr lang="de-AT" smtClean="0"/>
              <a:pPr>
                <a:defRPr/>
              </a:pPr>
              <a:t>10</a:t>
            </a:fld>
            <a:endParaRPr lang="de-AT"/>
          </a:p>
        </p:txBody>
      </p:sp>
    </p:spTree>
    <p:extLst>
      <p:ext uri="{BB962C8B-B14F-4D97-AF65-F5344CB8AC3E}">
        <p14:creationId xmlns:p14="http://schemas.microsoft.com/office/powerpoint/2010/main" val="12770871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noProof="0" dirty="0" smtClean="0"/>
              <a:t>However, also Austria</a:t>
            </a:r>
            <a:r>
              <a:rPr lang="en-US" baseline="0" noProof="0" dirty="0" smtClean="0"/>
              <a:t> has to do a lot of homework. As an example, we still have not </a:t>
            </a:r>
            <a:r>
              <a:rPr lang="en-US" noProof="0" dirty="0" smtClean="0"/>
              <a:t>decoupled</a:t>
            </a:r>
            <a:r>
              <a:rPr lang="en-US" baseline="0" noProof="0" dirty="0" smtClean="0"/>
              <a:t> our </a:t>
            </a:r>
            <a:r>
              <a:rPr lang="en-US" noProof="0" dirty="0" smtClean="0"/>
              <a:t>economic growth from energy consumption. </a:t>
            </a:r>
          </a:p>
          <a:p>
            <a:pPr marL="0" marR="0" indent="0" algn="l" defTabSz="914400" rtl="0" eaLnBrk="0" fontAlgn="base" latinLnBrk="0" hangingPunct="0">
              <a:lnSpc>
                <a:spcPct val="100000"/>
              </a:lnSpc>
              <a:spcBef>
                <a:spcPct val="30000"/>
              </a:spcBef>
              <a:spcAft>
                <a:spcPct val="0"/>
              </a:spcAft>
              <a:buClrTx/>
              <a:buSzTx/>
              <a:buFontTx/>
              <a:buNone/>
              <a:tabLst/>
              <a:defRPr/>
            </a:pPr>
            <a:r>
              <a:rPr lang="en-US" noProof="0" dirty="0" smtClean="0"/>
              <a:t>Energy</a:t>
            </a:r>
            <a:r>
              <a:rPr lang="en-US" baseline="0" noProof="0" dirty="0" smtClean="0"/>
              <a:t> efficiency has not been in the focus as much as it has to be. There is still no strong lobby for avoiding energy consumption. </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noProof="0" dirty="0" smtClean="0"/>
              <a:t>On a EU level, we have to re-vitalize the EU ETS. The current carbon price exerts no pressure to avoid the use of carbon intensive fuels and technologies. </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noProof="0" dirty="0" smtClean="0"/>
              <a:t>  </a:t>
            </a:r>
            <a:endParaRPr lang="en-US" noProof="0" dirty="0" smtClean="0"/>
          </a:p>
          <a:p>
            <a:endParaRPr lang="en-US" noProof="0" dirty="0"/>
          </a:p>
        </p:txBody>
      </p:sp>
      <p:sp>
        <p:nvSpPr>
          <p:cNvPr id="4" name="Foliennummernplatzhalter 3"/>
          <p:cNvSpPr>
            <a:spLocks noGrp="1"/>
          </p:cNvSpPr>
          <p:nvPr>
            <p:ph type="sldNum" sz="quarter" idx="10"/>
          </p:nvPr>
        </p:nvSpPr>
        <p:spPr/>
        <p:txBody>
          <a:bodyPr/>
          <a:lstStyle/>
          <a:p>
            <a:pPr>
              <a:defRPr/>
            </a:pPr>
            <a:fld id="{40946BC9-04AE-4631-BD2B-4DAE0AEFCC29}" type="slidenum">
              <a:rPr lang="de-AT" smtClean="0"/>
              <a:pPr>
                <a:defRPr/>
              </a:pPr>
              <a:t>11</a:t>
            </a:fld>
            <a:endParaRPr lang="de-AT"/>
          </a:p>
        </p:txBody>
      </p:sp>
    </p:spTree>
    <p:extLst>
      <p:ext uri="{BB962C8B-B14F-4D97-AF65-F5344CB8AC3E}">
        <p14:creationId xmlns:p14="http://schemas.microsoft.com/office/powerpoint/2010/main" val="40623546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10"/>
          </p:nvPr>
        </p:nvSpPr>
        <p:spPr/>
        <p:txBody>
          <a:bodyPr/>
          <a:lstStyle/>
          <a:p>
            <a:pPr>
              <a:defRPr/>
            </a:pPr>
            <a:fld id="{40946BC9-04AE-4631-BD2B-4DAE0AEFCC29}" type="slidenum">
              <a:rPr lang="de-AT" smtClean="0"/>
              <a:pPr>
                <a:defRPr/>
              </a:pPr>
              <a:t>12</a:t>
            </a:fld>
            <a:endParaRPr lang="de-AT"/>
          </a:p>
        </p:txBody>
      </p:sp>
    </p:spTree>
    <p:extLst>
      <p:ext uri="{BB962C8B-B14F-4D97-AF65-F5344CB8AC3E}">
        <p14:creationId xmlns:p14="http://schemas.microsoft.com/office/powerpoint/2010/main" val="16470760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10"/>
          </p:nvPr>
        </p:nvSpPr>
        <p:spPr/>
        <p:txBody>
          <a:bodyPr/>
          <a:lstStyle/>
          <a:p>
            <a:pPr>
              <a:defRPr/>
            </a:pPr>
            <a:fld id="{40946BC9-04AE-4631-BD2B-4DAE0AEFCC29}" type="slidenum">
              <a:rPr lang="de-AT" smtClean="0"/>
              <a:pPr>
                <a:defRPr/>
              </a:pPr>
              <a:t>13</a:t>
            </a:fld>
            <a:endParaRPr lang="de-AT"/>
          </a:p>
        </p:txBody>
      </p:sp>
    </p:spTree>
    <p:extLst>
      <p:ext uri="{BB962C8B-B14F-4D97-AF65-F5344CB8AC3E}">
        <p14:creationId xmlns:p14="http://schemas.microsoft.com/office/powerpoint/2010/main" val="33276372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Folienbildplatzhalter 1"/>
          <p:cNvSpPr>
            <a:spLocks noGrp="1" noRot="1" noChangeAspect="1" noTextEdit="1"/>
          </p:cNvSpPr>
          <p:nvPr>
            <p:ph type="sldImg"/>
          </p:nvPr>
        </p:nvSpPr>
        <p:spPr bwMode="auto">
          <a:noFill/>
          <a:ln>
            <a:solidFill>
              <a:srgbClr val="000000"/>
            </a:solidFill>
            <a:miter lim="800000"/>
            <a:headEnd/>
            <a:tailEnd/>
          </a:ln>
        </p:spPr>
      </p:sp>
      <p:sp>
        <p:nvSpPr>
          <p:cNvPr id="66563" name="Notizenplatzhalter 2"/>
          <p:cNvSpPr>
            <a:spLocks noGrp="1"/>
          </p:cNvSpPr>
          <p:nvPr>
            <p:ph type="body" idx="1"/>
          </p:nvPr>
        </p:nvSpPr>
        <p:spPr bwMode="auto">
          <a:noFill/>
        </p:spPr>
        <p:txBody>
          <a:bodyPr wrap="square" numCol="1" anchor="t" anchorCtr="0" compatLnSpc="1">
            <a:prstTxWarp prst="textNoShape">
              <a:avLst/>
            </a:prstTxWarp>
          </a:bodyPr>
          <a:lstStyle/>
          <a:p>
            <a:endParaRPr lang="de-DE" smtClean="0"/>
          </a:p>
        </p:txBody>
      </p:sp>
      <p:sp>
        <p:nvSpPr>
          <p:cNvPr id="4" name="Foliennummernplatzhalter 3"/>
          <p:cNvSpPr>
            <a:spLocks noGrp="1"/>
          </p:cNvSpPr>
          <p:nvPr>
            <p:ph type="sldNum" sz="quarter" idx="5"/>
          </p:nvPr>
        </p:nvSpPr>
        <p:spPr/>
        <p:txBody>
          <a:bodyPr/>
          <a:lstStyle/>
          <a:p>
            <a:pPr>
              <a:defRPr/>
            </a:pPr>
            <a:fld id="{E1EDE00C-20EB-4711-85AE-2DC95ADFFC28}" type="slidenum">
              <a:rPr lang="de-AT" smtClean="0"/>
              <a:pPr>
                <a:defRPr/>
              </a:pPr>
              <a:t>14</a:t>
            </a:fld>
            <a:endParaRPr lang="de-AT"/>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noProof="0" dirty="0" smtClean="0"/>
              <a:t>This figure is</a:t>
            </a:r>
            <a:r>
              <a:rPr lang="en-US" baseline="0" noProof="0" dirty="0" smtClean="0"/>
              <a:t> derived from the recent 5th IPCC Assessment report.  This report was published a few weeks ago and </a:t>
            </a:r>
            <a:r>
              <a:rPr lang="en-US" baseline="0" noProof="0" dirty="0" err="1" smtClean="0"/>
              <a:t>summarises</a:t>
            </a:r>
            <a:r>
              <a:rPr lang="en-US" baseline="0" noProof="0" dirty="0" smtClean="0"/>
              <a:t> the current knowledge on </a:t>
            </a:r>
            <a:r>
              <a:rPr lang="en-US" baseline="0" noProof="0" dirty="0" err="1" smtClean="0"/>
              <a:t>climat</a:t>
            </a:r>
            <a:r>
              <a:rPr lang="en-US" baseline="0" noProof="0" dirty="0" smtClean="0"/>
              <a:t> change. </a:t>
            </a:r>
          </a:p>
          <a:p>
            <a:r>
              <a:rPr lang="en-US" baseline="0" noProof="0" dirty="0" smtClean="0"/>
              <a:t>It shows the observed an </a:t>
            </a:r>
            <a:r>
              <a:rPr lang="en-US" baseline="0" noProof="0" dirty="0" err="1" smtClean="0"/>
              <a:t>modelled</a:t>
            </a:r>
            <a:r>
              <a:rPr lang="en-US" baseline="0" noProof="0" dirty="0" smtClean="0"/>
              <a:t> trend of the temperature and the Ocean Heat Content (OHC). The blue area gives the predicted trend if the effect of anthropogenic emissions of GHG are not included in the model; there is no agreement between observations and modeled results; however, if the effect of anthropogenic emissions of GHG is taken into consideration, there is a good agreement between modeled effects and observations. </a:t>
            </a:r>
            <a:endParaRPr lang="en-US" noProof="0" dirty="0"/>
          </a:p>
        </p:txBody>
      </p:sp>
      <p:sp>
        <p:nvSpPr>
          <p:cNvPr id="4" name="Foliennummernplatzhalter 3"/>
          <p:cNvSpPr>
            <a:spLocks noGrp="1"/>
          </p:cNvSpPr>
          <p:nvPr>
            <p:ph type="sldNum" sz="quarter" idx="10"/>
          </p:nvPr>
        </p:nvSpPr>
        <p:spPr/>
        <p:txBody>
          <a:bodyPr/>
          <a:lstStyle/>
          <a:p>
            <a:pPr>
              <a:defRPr/>
            </a:pPr>
            <a:fld id="{40946BC9-04AE-4631-BD2B-4DAE0AEFCC29}" type="slidenum">
              <a:rPr lang="de-AT" smtClean="0"/>
              <a:pPr>
                <a:defRPr/>
              </a:pPr>
              <a:t>15</a:t>
            </a:fld>
            <a:endParaRPr lang="de-AT"/>
          </a:p>
        </p:txBody>
      </p:sp>
    </p:spTree>
    <p:extLst>
      <p:ext uri="{BB962C8B-B14F-4D97-AF65-F5344CB8AC3E}">
        <p14:creationId xmlns:p14="http://schemas.microsoft.com/office/powerpoint/2010/main" val="28780965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noProof="0" dirty="0" smtClean="0"/>
              <a:t>If the compare Serbia</a:t>
            </a:r>
            <a:r>
              <a:rPr lang="en-US" baseline="0" noProof="0" dirty="0" smtClean="0"/>
              <a:t> to Austria, we can seen that we have a similar total population, similar GHG emissions and comparable per capita emissions. However, we create more wealth per ton of CO2 emitted. This shows that high eco-efficiency can  help you to keep your emissions down while having economic growth. However, it is important to have growth in sustainable sectors. </a:t>
            </a:r>
            <a:endParaRPr lang="en-US" noProof="0" dirty="0"/>
          </a:p>
        </p:txBody>
      </p:sp>
      <p:sp>
        <p:nvSpPr>
          <p:cNvPr id="4" name="Foliennummernplatzhalter 3"/>
          <p:cNvSpPr>
            <a:spLocks noGrp="1"/>
          </p:cNvSpPr>
          <p:nvPr>
            <p:ph type="sldNum" sz="quarter" idx="10"/>
          </p:nvPr>
        </p:nvSpPr>
        <p:spPr/>
        <p:txBody>
          <a:bodyPr/>
          <a:lstStyle/>
          <a:p>
            <a:pPr>
              <a:defRPr/>
            </a:pPr>
            <a:fld id="{40946BC9-04AE-4631-BD2B-4DAE0AEFCC29}" type="slidenum">
              <a:rPr lang="de-AT" smtClean="0"/>
              <a:pPr>
                <a:defRPr/>
              </a:pPr>
              <a:t>16</a:t>
            </a:fld>
            <a:endParaRPr lang="de-AT"/>
          </a:p>
        </p:txBody>
      </p:sp>
    </p:spTree>
    <p:extLst>
      <p:ext uri="{BB962C8B-B14F-4D97-AF65-F5344CB8AC3E}">
        <p14:creationId xmlns:p14="http://schemas.microsoft.com/office/powerpoint/2010/main" val="1941755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10"/>
          </p:nvPr>
        </p:nvSpPr>
        <p:spPr/>
        <p:txBody>
          <a:bodyPr/>
          <a:lstStyle/>
          <a:p>
            <a:pPr>
              <a:defRPr/>
            </a:pPr>
            <a:fld id="{40946BC9-04AE-4631-BD2B-4DAE0AEFCC29}" type="slidenum">
              <a:rPr lang="de-AT" smtClean="0"/>
              <a:pPr>
                <a:defRPr/>
              </a:pPr>
              <a:t>2</a:t>
            </a:fld>
            <a:endParaRPr lang="de-AT"/>
          </a:p>
        </p:txBody>
      </p:sp>
    </p:spTree>
    <p:extLst>
      <p:ext uri="{BB962C8B-B14F-4D97-AF65-F5344CB8AC3E}">
        <p14:creationId xmlns:p14="http://schemas.microsoft.com/office/powerpoint/2010/main" val="6901358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smtClean="0"/>
              <a:t>The left figure shows the increase of CO2 in the atmosphere in the last 50 years. The data are taken from a monitoring site in Hawaii and show only one direction: Up! CO2 is a potent greenhouse gas which</a:t>
            </a:r>
            <a:r>
              <a:rPr lang="en-US" baseline="0" dirty="0" smtClean="0"/>
              <a:t> influences the </a:t>
            </a:r>
            <a:r>
              <a:rPr lang="en-US" baseline="0" dirty="0" err="1" smtClean="0"/>
              <a:t>radiative</a:t>
            </a:r>
            <a:r>
              <a:rPr lang="en-US" baseline="0" dirty="0" smtClean="0"/>
              <a:t> balance of the globe: The temperature is increasing. The annual variations are due to the uptake of CO2 by vegetation in summer, </a:t>
            </a:r>
            <a:r>
              <a:rPr lang="en-US" baseline="0" dirty="0" err="1" smtClean="0"/>
              <a:t>therby</a:t>
            </a:r>
            <a:r>
              <a:rPr lang="en-US" baseline="0" dirty="0" smtClean="0"/>
              <a:t> reducing CO2 levels in the atmosphere.</a:t>
            </a:r>
          </a:p>
          <a:p>
            <a:endParaRPr lang="en-US" baseline="0" dirty="0" smtClean="0"/>
          </a:p>
          <a:p>
            <a:r>
              <a:rPr lang="en-US" baseline="0" dirty="0" smtClean="0"/>
              <a:t>The right figure shows the most important driver for increasing CO2 levels: The use of fossil fuels. It started with the use of coal during the industrial revolution; in the 20</a:t>
            </a:r>
            <a:r>
              <a:rPr lang="en-US" baseline="30000" dirty="0" smtClean="0"/>
              <a:t>th</a:t>
            </a:r>
            <a:r>
              <a:rPr lang="en-US" baseline="0" dirty="0" smtClean="0"/>
              <a:t> century, the use of oil increased dramatically, later also natural gas. </a:t>
            </a:r>
            <a:endParaRPr lang="en-US" dirty="0" smtClean="0"/>
          </a:p>
          <a:p>
            <a:endParaRPr lang="en-US" dirty="0" smtClean="0"/>
          </a:p>
          <a:p>
            <a:endParaRPr lang="en-US" dirty="0"/>
          </a:p>
        </p:txBody>
      </p:sp>
      <p:sp>
        <p:nvSpPr>
          <p:cNvPr id="4" name="Foliennummernplatzhalter 3"/>
          <p:cNvSpPr>
            <a:spLocks noGrp="1"/>
          </p:cNvSpPr>
          <p:nvPr>
            <p:ph type="sldNum" sz="quarter" idx="10"/>
          </p:nvPr>
        </p:nvSpPr>
        <p:spPr/>
        <p:txBody>
          <a:bodyPr/>
          <a:lstStyle/>
          <a:p>
            <a:pPr>
              <a:defRPr/>
            </a:pPr>
            <a:fld id="{40946BC9-04AE-4631-BD2B-4DAE0AEFCC29}" type="slidenum">
              <a:rPr lang="de-AT" smtClean="0"/>
              <a:pPr>
                <a:defRPr/>
              </a:pPr>
              <a:t>3</a:t>
            </a:fld>
            <a:endParaRPr lang="de-AT" dirty="0"/>
          </a:p>
        </p:txBody>
      </p:sp>
    </p:spTree>
    <p:extLst>
      <p:ext uri="{BB962C8B-B14F-4D97-AF65-F5344CB8AC3E}">
        <p14:creationId xmlns:p14="http://schemas.microsoft.com/office/powerpoint/2010/main" val="7476114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pPr>
              <a:defRPr/>
            </a:pPr>
            <a:fld id="{40946BC9-04AE-4631-BD2B-4DAE0AEFCC29}" type="slidenum">
              <a:rPr lang="de-AT" smtClean="0"/>
              <a:pPr>
                <a:defRPr/>
              </a:pPr>
              <a:t>4</a:t>
            </a:fld>
            <a:endParaRPr lang="de-AT"/>
          </a:p>
        </p:txBody>
      </p:sp>
    </p:spTree>
    <p:extLst>
      <p:ext uri="{BB962C8B-B14F-4D97-AF65-F5344CB8AC3E}">
        <p14:creationId xmlns:p14="http://schemas.microsoft.com/office/powerpoint/2010/main" val="8357675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10"/>
          </p:nvPr>
        </p:nvSpPr>
        <p:spPr/>
        <p:txBody>
          <a:bodyPr/>
          <a:lstStyle/>
          <a:p>
            <a:pPr>
              <a:defRPr/>
            </a:pPr>
            <a:fld id="{40946BC9-04AE-4631-BD2B-4DAE0AEFCC29}" type="slidenum">
              <a:rPr lang="de-AT" smtClean="0"/>
              <a:pPr>
                <a:defRPr/>
              </a:pPr>
              <a:t>5</a:t>
            </a:fld>
            <a:endParaRPr lang="de-AT"/>
          </a:p>
        </p:txBody>
      </p:sp>
    </p:spTree>
    <p:extLst>
      <p:ext uri="{BB962C8B-B14F-4D97-AF65-F5344CB8AC3E}">
        <p14:creationId xmlns:p14="http://schemas.microsoft.com/office/powerpoint/2010/main" val="25437837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noProof="0" dirty="0" smtClean="0"/>
              <a:t>In the EU,</a:t>
            </a:r>
            <a:r>
              <a:rPr lang="en-US" baseline="0" noProof="0" dirty="0" smtClean="0"/>
              <a:t> there is a clear legal framework for climate and energy policy up to 2020. </a:t>
            </a:r>
          </a:p>
          <a:p>
            <a:r>
              <a:rPr lang="en-US" baseline="0" noProof="0" dirty="0" smtClean="0"/>
              <a:t>This is </a:t>
            </a:r>
            <a:r>
              <a:rPr lang="en-US" baseline="0" noProof="0" dirty="0" err="1" smtClean="0"/>
              <a:t>summarised</a:t>
            </a:r>
            <a:r>
              <a:rPr lang="en-US" baseline="0" noProof="0" dirty="0" smtClean="0"/>
              <a:t> by the acronym 20-20-20. </a:t>
            </a:r>
          </a:p>
          <a:p>
            <a:r>
              <a:rPr lang="en-US" baseline="0" noProof="0" dirty="0" smtClean="0"/>
              <a:t>However, there are no binding regulations for post-2020. This is a clear deficit, since business and in particular the energy sector, needs predictable conditions. </a:t>
            </a:r>
          </a:p>
          <a:p>
            <a:r>
              <a:rPr lang="en-US" baseline="0" noProof="0" dirty="0" smtClean="0"/>
              <a:t>Therefore, the EU Commission has issued a green paper on a possible policy framework for energy and climate until 2030. </a:t>
            </a:r>
          </a:p>
          <a:p>
            <a:r>
              <a:rPr lang="en-US" baseline="0" noProof="0" dirty="0" smtClean="0"/>
              <a:t>Now we are expecting a new proposal for binding targets until 2030. We’ll see if this proposal will be made before the next election of the EU Parliament, which is due in May 2014. </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noProof="0" dirty="0" smtClean="0"/>
              <a:t>For 2050, the EU Commission has published two roadmaps. The </a:t>
            </a:r>
            <a:r>
              <a:rPr lang="en-GB" dirty="0" smtClean="0"/>
              <a:t>Energy Roadmap &amp; Roadmap to a low carbon economy. These roadmaps</a:t>
            </a:r>
            <a:r>
              <a:rPr lang="en-GB" baseline="0" dirty="0" smtClean="0"/>
              <a:t> show some paths to a 80 % reduction of European GHG emissions. Such a reduction will be necessary to keep the global increase of temperature within 2 °C. </a:t>
            </a:r>
            <a:endParaRPr lang="en-GB" dirty="0" smtClean="0"/>
          </a:p>
          <a:p>
            <a:endParaRPr lang="en-US" noProof="0" dirty="0"/>
          </a:p>
        </p:txBody>
      </p:sp>
      <p:sp>
        <p:nvSpPr>
          <p:cNvPr id="4" name="Foliennummernplatzhalter 3"/>
          <p:cNvSpPr>
            <a:spLocks noGrp="1"/>
          </p:cNvSpPr>
          <p:nvPr>
            <p:ph type="sldNum" sz="quarter" idx="10"/>
          </p:nvPr>
        </p:nvSpPr>
        <p:spPr/>
        <p:txBody>
          <a:bodyPr/>
          <a:lstStyle/>
          <a:p>
            <a:pPr>
              <a:defRPr/>
            </a:pPr>
            <a:fld id="{40946BC9-04AE-4631-BD2B-4DAE0AEFCC29}" type="slidenum">
              <a:rPr lang="de-AT" smtClean="0"/>
              <a:pPr>
                <a:defRPr/>
              </a:pPr>
              <a:t>6</a:t>
            </a:fld>
            <a:endParaRPr lang="de-AT" dirty="0"/>
          </a:p>
        </p:txBody>
      </p:sp>
    </p:spTree>
    <p:extLst>
      <p:ext uri="{BB962C8B-B14F-4D97-AF65-F5344CB8AC3E}">
        <p14:creationId xmlns:p14="http://schemas.microsoft.com/office/powerpoint/2010/main" val="11359747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noProof="0" dirty="0" smtClean="0"/>
              <a:t>This graph shows</a:t>
            </a:r>
            <a:r>
              <a:rPr lang="en-US" baseline="0" noProof="0" dirty="0" smtClean="0"/>
              <a:t> the most important drivers for the GHG emission trend in Austria from 1990 to 2011. The red bars are those factor, which had an increasing influence. One is </a:t>
            </a:r>
            <a:r>
              <a:rPr lang="en-US" baseline="0" noProof="0" dirty="0" err="1" smtClean="0"/>
              <a:t>popoulation</a:t>
            </a:r>
            <a:r>
              <a:rPr lang="en-US" baseline="0" noProof="0" dirty="0" smtClean="0"/>
              <a:t> growth, and the most important one economic growth, displayed as the increase of GDP/capita. Both, population and economic wealth growth are political priorities in Austria and also Serbia. Therefore, we have to focus on those factors, which reduce GHG emissions. The three most important are a shift to renewables, the increase of energy efficiency and a shift within fossil fuels from coal and oil to gas (which is e.g., currently happening in the US.) </a:t>
            </a:r>
            <a:endParaRPr lang="en-US" noProof="0" dirty="0"/>
          </a:p>
        </p:txBody>
      </p:sp>
      <p:sp>
        <p:nvSpPr>
          <p:cNvPr id="4" name="Foliennummernplatzhalter 3"/>
          <p:cNvSpPr>
            <a:spLocks noGrp="1"/>
          </p:cNvSpPr>
          <p:nvPr>
            <p:ph type="sldNum" sz="quarter" idx="10"/>
          </p:nvPr>
        </p:nvSpPr>
        <p:spPr/>
        <p:txBody>
          <a:bodyPr/>
          <a:lstStyle/>
          <a:p>
            <a:pPr>
              <a:defRPr/>
            </a:pPr>
            <a:fld id="{40946BC9-04AE-4631-BD2B-4DAE0AEFCC29}" type="slidenum">
              <a:rPr lang="de-AT" smtClean="0"/>
              <a:pPr>
                <a:defRPr/>
              </a:pPr>
              <a:t>7</a:t>
            </a:fld>
            <a:endParaRPr lang="de-AT"/>
          </a:p>
        </p:txBody>
      </p:sp>
    </p:spTree>
    <p:extLst>
      <p:ext uri="{BB962C8B-B14F-4D97-AF65-F5344CB8AC3E}">
        <p14:creationId xmlns:p14="http://schemas.microsoft.com/office/powerpoint/2010/main" val="29015145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noProof="0" dirty="0" smtClean="0"/>
              <a:t>Austria</a:t>
            </a:r>
            <a:r>
              <a:rPr lang="en-US" baseline="0" noProof="0" dirty="0" smtClean="0"/>
              <a:t> has a long tradition in supporting renewable energy sources. Here a some instruments which we use. </a:t>
            </a:r>
            <a:endParaRPr lang="en-US" noProof="0" dirty="0"/>
          </a:p>
        </p:txBody>
      </p:sp>
      <p:sp>
        <p:nvSpPr>
          <p:cNvPr id="4" name="Foliennummernplatzhalter 3"/>
          <p:cNvSpPr>
            <a:spLocks noGrp="1"/>
          </p:cNvSpPr>
          <p:nvPr>
            <p:ph type="sldNum" sz="quarter" idx="10"/>
          </p:nvPr>
        </p:nvSpPr>
        <p:spPr/>
        <p:txBody>
          <a:bodyPr/>
          <a:lstStyle/>
          <a:p>
            <a:pPr>
              <a:defRPr/>
            </a:pPr>
            <a:fld id="{40946BC9-04AE-4631-BD2B-4DAE0AEFCC29}" type="slidenum">
              <a:rPr lang="de-AT" smtClean="0"/>
              <a:pPr>
                <a:defRPr/>
              </a:pPr>
              <a:t>8</a:t>
            </a:fld>
            <a:endParaRPr lang="de-AT"/>
          </a:p>
        </p:txBody>
      </p:sp>
    </p:spTree>
    <p:extLst>
      <p:ext uri="{BB962C8B-B14F-4D97-AF65-F5344CB8AC3E}">
        <p14:creationId xmlns:p14="http://schemas.microsoft.com/office/powerpoint/2010/main" val="32126090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noProof="0" dirty="0" smtClean="0"/>
              <a:t>For energy</a:t>
            </a:r>
            <a:r>
              <a:rPr lang="en-US" baseline="0" noProof="0" dirty="0" smtClean="0"/>
              <a:t> efficiency, there is still a long way to go. </a:t>
            </a:r>
          </a:p>
          <a:p>
            <a:r>
              <a:rPr lang="en-US" noProof="0" dirty="0" smtClean="0"/>
              <a:t>We have</a:t>
            </a:r>
            <a:r>
              <a:rPr lang="en-US" baseline="0" noProof="0" dirty="0" smtClean="0"/>
              <a:t> some progress in the building sector (where Austrian companies are leading in passive house technology), but thermal insulation is still not happening as fast as it should. </a:t>
            </a:r>
          </a:p>
          <a:p>
            <a:r>
              <a:rPr lang="en-US" baseline="0" noProof="0" dirty="0" smtClean="0"/>
              <a:t>The traffic sector is still a major challenge. Austria is a transit country, and we suffer from increasing traffic. However, there are also small successes. E.g., Vienna has an increasing share of public transport a drop in motorization – a consequence of a very good supply of public transport. </a:t>
            </a:r>
          </a:p>
          <a:p>
            <a:r>
              <a:rPr lang="en-US" baseline="0" noProof="0" dirty="0" smtClean="0"/>
              <a:t>We also spend a lot of money to support innovative industries; these investments pay off. We reduce our energy bill (mainly going to other world areas for fossil fuels) and boost our export orientated </a:t>
            </a:r>
            <a:r>
              <a:rPr lang="en-US" dirty="0" smtClean="0">
                <a:latin typeface="Verdana" pitchFamily="34" charset="0"/>
                <a:cs typeface="Arial" charset="0"/>
              </a:rPr>
              <a:t>environmental technology industry.</a:t>
            </a:r>
          </a:p>
          <a:p>
            <a:r>
              <a:rPr lang="de-DE" dirty="0" smtClean="0">
                <a:latin typeface="Verdana" pitchFamily="34" charset="0"/>
                <a:cs typeface="Arial" charset="0"/>
              </a:rPr>
              <a:t> </a:t>
            </a:r>
            <a:endParaRPr lang="en-US" baseline="0" noProof="0" dirty="0" smtClean="0"/>
          </a:p>
          <a:p>
            <a:r>
              <a:rPr lang="en-US" baseline="0" noProof="0" dirty="0" smtClean="0"/>
              <a:t> </a:t>
            </a:r>
            <a:endParaRPr lang="en-US" noProof="0" dirty="0"/>
          </a:p>
        </p:txBody>
      </p:sp>
      <p:sp>
        <p:nvSpPr>
          <p:cNvPr id="4" name="Foliennummernplatzhalter 3"/>
          <p:cNvSpPr>
            <a:spLocks noGrp="1"/>
          </p:cNvSpPr>
          <p:nvPr>
            <p:ph type="sldNum" sz="quarter" idx="10"/>
          </p:nvPr>
        </p:nvSpPr>
        <p:spPr/>
        <p:txBody>
          <a:bodyPr/>
          <a:lstStyle/>
          <a:p>
            <a:pPr>
              <a:defRPr/>
            </a:pPr>
            <a:fld id="{40946BC9-04AE-4631-BD2B-4DAE0AEFCC29}" type="slidenum">
              <a:rPr lang="de-AT" smtClean="0"/>
              <a:pPr>
                <a:defRPr/>
              </a:pPr>
              <a:t>9</a:t>
            </a:fld>
            <a:endParaRPr lang="de-AT"/>
          </a:p>
        </p:txBody>
      </p:sp>
    </p:spTree>
    <p:extLst>
      <p:ext uri="{BB962C8B-B14F-4D97-AF65-F5344CB8AC3E}">
        <p14:creationId xmlns:p14="http://schemas.microsoft.com/office/powerpoint/2010/main" val="12474431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 + Fließtext">
    <p:spTree>
      <p:nvGrpSpPr>
        <p:cNvPr id="1" name=""/>
        <p:cNvGrpSpPr/>
        <p:nvPr/>
      </p:nvGrpSpPr>
      <p:grpSpPr>
        <a:xfrm>
          <a:off x="0" y="0"/>
          <a:ext cx="0" cy="0"/>
          <a:chOff x="0" y="0"/>
          <a:chExt cx="0" cy="0"/>
        </a:xfrm>
      </p:grpSpPr>
      <p:sp>
        <p:nvSpPr>
          <p:cNvPr id="2" name="Titel 1"/>
          <p:cNvSpPr>
            <a:spLocks noGrp="1"/>
          </p:cNvSpPr>
          <p:nvPr>
            <p:ph type="ctrTitle"/>
          </p:nvPr>
        </p:nvSpPr>
        <p:spPr>
          <a:xfrm>
            <a:off x="445958" y="1044000"/>
            <a:ext cx="8229600" cy="1144800"/>
          </a:xfrm>
          <a:prstGeom prst="rect">
            <a:avLst/>
          </a:prstGeom>
        </p:spPr>
        <p:txBody>
          <a:bodyPr/>
          <a:lstStyle/>
          <a:p>
            <a:r>
              <a:rPr lang="de-DE" smtClean="0"/>
              <a:t>Titelmasterformat durch Klicken bearbeiten</a:t>
            </a:r>
            <a:endParaRPr lang="de-DE" dirty="0"/>
          </a:p>
        </p:txBody>
      </p:sp>
      <p:sp>
        <p:nvSpPr>
          <p:cNvPr id="3" name="Untertitel 2"/>
          <p:cNvSpPr>
            <a:spLocks noGrp="1"/>
          </p:cNvSpPr>
          <p:nvPr>
            <p:ph type="subTitle" idx="1"/>
          </p:nvPr>
        </p:nvSpPr>
        <p:spPr>
          <a:xfrm>
            <a:off x="445958" y="2188799"/>
            <a:ext cx="8229600" cy="3656597"/>
          </a:xfrm>
          <a:prstGeom prst="rect">
            <a:avLst/>
          </a:prstGeom>
        </p:spPr>
        <p:txBody>
          <a:bodyPr/>
          <a:lstStyle>
            <a:lvl1pPr marL="0" indent="0" algn="l">
              <a:spcBef>
                <a:spcPts val="60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smtClean="0"/>
              <a:t>Formatvorlage des Untertitelmasters durch Klicken bearbeiten</a:t>
            </a:r>
            <a:endParaRPr lang="de-DE" dirty="0"/>
          </a:p>
        </p:txBody>
      </p:sp>
      <p:sp>
        <p:nvSpPr>
          <p:cNvPr id="4" name="Foliennummernplatzhalter 5"/>
          <p:cNvSpPr>
            <a:spLocks noGrp="1"/>
          </p:cNvSpPr>
          <p:nvPr>
            <p:ph type="sldNum" sz="quarter" idx="10"/>
          </p:nvPr>
        </p:nvSpPr>
        <p:spPr>
          <a:xfrm>
            <a:off x="6540500" y="5845175"/>
            <a:ext cx="2135188" cy="255588"/>
          </a:xfrm>
        </p:spPr>
        <p:txBody>
          <a:bodyPr/>
          <a:lstStyle>
            <a:lvl1pPr>
              <a:defRPr/>
            </a:lvl1pPr>
          </a:lstStyle>
          <a:p>
            <a:pPr>
              <a:defRPr/>
            </a:pPr>
            <a:fld id="{8B995F08-279D-440F-AA24-A9E89B96A15F}" type="slidenum">
              <a:rPr lang="de-DE"/>
              <a:pPr>
                <a:defRPr/>
              </a:pPr>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 Aufzählung">
    <p:spTree>
      <p:nvGrpSpPr>
        <p:cNvPr id="1" name=""/>
        <p:cNvGrpSpPr/>
        <p:nvPr/>
      </p:nvGrpSpPr>
      <p:grpSpPr>
        <a:xfrm>
          <a:off x="0" y="0"/>
          <a:ext cx="0" cy="0"/>
          <a:chOff x="0" y="0"/>
          <a:chExt cx="0" cy="0"/>
        </a:xfrm>
      </p:grpSpPr>
      <p:sp>
        <p:nvSpPr>
          <p:cNvPr id="2" name="Titel 1"/>
          <p:cNvSpPr>
            <a:spLocks noGrp="1"/>
          </p:cNvSpPr>
          <p:nvPr>
            <p:ph type="title"/>
          </p:nvPr>
        </p:nvSpPr>
        <p:spPr>
          <a:xfrm>
            <a:off x="457200" y="769447"/>
            <a:ext cx="8229600" cy="1143000"/>
          </a:xfrm>
        </p:spPr>
        <p:txBody>
          <a:bodyPr/>
          <a:lstStyle/>
          <a:p>
            <a:r>
              <a:rPr lang="de-DE" smtClean="0"/>
              <a:t>Titelmasterformat durch Klicken bearbeiten</a:t>
            </a:r>
            <a:endParaRPr lang="de-DE"/>
          </a:p>
        </p:txBody>
      </p:sp>
      <p:sp>
        <p:nvSpPr>
          <p:cNvPr id="5" name="Textplatzhalter 4"/>
          <p:cNvSpPr>
            <a:spLocks noGrp="1"/>
          </p:cNvSpPr>
          <p:nvPr>
            <p:ph type="body" sz="quarter" idx="11"/>
          </p:nvPr>
        </p:nvSpPr>
        <p:spPr>
          <a:xfrm>
            <a:off x="457200" y="2187000"/>
            <a:ext cx="8229599" cy="3666688"/>
          </a:xfrm>
        </p:spPr>
        <p:txBody>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Foliennummernplatzhalter 11"/>
          <p:cNvSpPr>
            <a:spLocks noGrp="1"/>
          </p:cNvSpPr>
          <p:nvPr>
            <p:ph type="sldNum" sz="quarter" idx="12"/>
          </p:nvPr>
        </p:nvSpPr>
        <p:spPr/>
        <p:txBody>
          <a:bodyPr/>
          <a:lstStyle>
            <a:lvl1pPr>
              <a:defRPr/>
            </a:lvl1pPr>
          </a:lstStyle>
          <a:p>
            <a:pPr>
              <a:defRPr/>
            </a:pPr>
            <a:fld id="{1BAA370A-2CAC-4A12-AF04-7DF0B5835C46}" type="slidenum">
              <a:rPr lang="de-DE"/>
              <a:pPr>
                <a:defRPr/>
              </a:pPr>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 Diagramm">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Titelmasterformat durch Klicken bearbeiten</a:t>
            </a:r>
            <a:endParaRPr lang="de-AT" dirty="0"/>
          </a:p>
        </p:txBody>
      </p:sp>
      <p:sp>
        <p:nvSpPr>
          <p:cNvPr id="5" name="Diagrammplatzhalter 4"/>
          <p:cNvSpPr>
            <a:spLocks noGrp="1"/>
          </p:cNvSpPr>
          <p:nvPr>
            <p:ph type="chart" sz="quarter" idx="11"/>
          </p:nvPr>
        </p:nvSpPr>
        <p:spPr>
          <a:xfrm>
            <a:off x="457200" y="2187575"/>
            <a:ext cx="8229600" cy="3311525"/>
          </a:xfrm>
        </p:spPr>
        <p:txBody>
          <a:bodyPr rtlCol="0">
            <a:normAutofit/>
          </a:bodyPr>
          <a:lstStyle/>
          <a:p>
            <a:pPr lvl="0"/>
            <a:endParaRPr lang="de-AT" noProof="0" dirty="0"/>
          </a:p>
        </p:txBody>
      </p:sp>
      <p:sp>
        <p:nvSpPr>
          <p:cNvPr id="4" name="Foliennummernplatzhalter 11"/>
          <p:cNvSpPr>
            <a:spLocks noGrp="1"/>
          </p:cNvSpPr>
          <p:nvPr>
            <p:ph type="sldNum" sz="quarter" idx="12"/>
          </p:nvPr>
        </p:nvSpPr>
        <p:spPr/>
        <p:txBody>
          <a:bodyPr/>
          <a:lstStyle>
            <a:lvl1pPr>
              <a:defRPr/>
            </a:lvl1pPr>
          </a:lstStyle>
          <a:p>
            <a:pPr>
              <a:defRPr/>
            </a:pPr>
            <a:fld id="{33C0B492-7C98-42FC-A1D2-8D68CF30C017}" type="slidenum">
              <a:rPr lang="de-DE"/>
              <a:pPr>
                <a:defRPr/>
              </a:pPr>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8"/>
          <p:cNvSpPr>
            <a:spLocks noChangeArrowheads="1"/>
          </p:cNvSpPr>
          <p:nvPr/>
        </p:nvSpPr>
        <p:spPr bwMode="auto">
          <a:xfrm>
            <a:off x="228600" y="762000"/>
            <a:ext cx="8686800" cy="5346700"/>
          </a:xfrm>
          <a:prstGeom prst="rect">
            <a:avLst/>
          </a:prstGeom>
          <a:solidFill>
            <a:srgbClr val="E6E6E6"/>
          </a:solidFill>
          <a:ln w="9525">
            <a:noFill/>
            <a:miter lim="800000"/>
            <a:headEnd/>
            <a:tailEnd/>
          </a:ln>
        </p:spPr>
        <p:txBody>
          <a:bodyPr/>
          <a:lstStyle/>
          <a:p>
            <a:endParaRPr lang="de-DE">
              <a:latin typeface="Verdana" pitchFamily="34" charset="0"/>
            </a:endParaRPr>
          </a:p>
        </p:txBody>
      </p:sp>
      <p:pic>
        <p:nvPicPr>
          <p:cNvPr id="1027" name="Grafik 7" descr="Umweltbundesamt RGB TL links_dt.tif"/>
          <p:cNvPicPr>
            <a:picLocks noChangeAspect="1"/>
          </p:cNvPicPr>
          <p:nvPr/>
        </p:nvPicPr>
        <p:blipFill>
          <a:blip r:embed="rId5" cstate="print"/>
          <a:srcRect/>
          <a:stretch>
            <a:fillRect/>
          </a:stretch>
        </p:blipFill>
        <p:spPr bwMode="auto">
          <a:xfrm>
            <a:off x="4559300" y="215900"/>
            <a:ext cx="4406900" cy="379413"/>
          </a:xfrm>
          <a:prstGeom prst="rect">
            <a:avLst/>
          </a:prstGeom>
          <a:noFill/>
          <a:ln w="9525">
            <a:noFill/>
            <a:miter lim="800000"/>
            <a:headEnd/>
            <a:tailEnd/>
          </a:ln>
        </p:spPr>
      </p:pic>
      <p:sp>
        <p:nvSpPr>
          <p:cNvPr id="1028" name="Titelplatzhalter 9"/>
          <p:cNvSpPr>
            <a:spLocks noGrp="1"/>
          </p:cNvSpPr>
          <p:nvPr>
            <p:ph type="title"/>
          </p:nvPr>
        </p:nvSpPr>
        <p:spPr bwMode="auto">
          <a:xfrm>
            <a:off x="457200" y="1044575"/>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smtClean="0"/>
              <a:t>Titelmasterformat durch Klicken bearbeiten</a:t>
            </a:r>
          </a:p>
        </p:txBody>
      </p:sp>
      <p:sp>
        <p:nvSpPr>
          <p:cNvPr id="1029" name="Textplatzhalter 10"/>
          <p:cNvSpPr>
            <a:spLocks noGrp="1"/>
          </p:cNvSpPr>
          <p:nvPr>
            <p:ph type="body" idx="1"/>
          </p:nvPr>
        </p:nvSpPr>
        <p:spPr bwMode="auto">
          <a:xfrm>
            <a:off x="457200" y="2187575"/>
            <a:ext cx="8229600" cy="36655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12" name="Foliennummernplatzhalter 11"/>
          <p:cNvSpPr>
            <a:spLocks noGrp="1"/>
          </p:cNvSpPr>
          <p:nvPr>
            <p:ph type="sldNum" sz="quarter" idx="4"/>
          </p:nvPr>
        </p:nvSpPr>
        <p:spPr>
          <a:xfrm>
            <a:off x="6553200" y="5853113"/>
            <a:ext cx="2133600" cy="255587"/>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F15439A5-70DC-4A79-B3D3-EBA3F66AEA36}" type="slidenum">
              <a:rPr lang="de-DE"/>
              <a:pPr>
                <a:defRPr/>
              </a:pPr>
              <a:t>‹Nr.›</a:t>
            </a:fld>
            <a:endParaRPr lang="de-DE"/>
          </a:p>
        </p:txBody>
      </p:sp>
    </p:spTree>
  </p:cSld>
  <p:clrMap bg1="lt1" tx1="dk1" bg2="lt2" tx2="dk2" accent1="accent1" accent2="accent2" accent3="accent3" accent4="accent4" accent5="accent5" accent6="accent6" hlink="hlink" folHlink="folHlink"/>
  <p:sldLayoutIdLst>
    <p:sldLayoutId id="2147484164" r:id="rId1"/>
    <p:sldLayoutId id="2147484162" r:id="rId2"/>
    <p:sldLayoutId id="2147484163" r:id="rId3"/>
  </p:sldLayoutIdLst>
  <p:timing>
    <p:tnLst>
      <p:par>
        <p:cTn id="1" dur="indefinite" restart="never" nodeType="tmRoot"/>
      </p:par>
    </p:tnLst>
  </p:timing>
  <p:hf sldNum="0" hdr="0" dt="0"/>
  <p:txStyles>
    <p:titleStyle>
      <a:lvl1pPr algn="l" rtl="0" eaLnBrk="0" fontAlgn="base" hangingPunct="0">
        <a:spcBef>
          <a:spcPct val="0"/>
        </a:spcBef>
        <a:spcAft>
          <a:spcPct val="0"/>
        </a:spcAft>
        <a:defRPr sz="3000" b="1" kern="1200">
          <a:solidFill>
            <a:schemeClr val="tx2"/>
          </a:solidFill>
          <a:latin typeface="+mj-lt"/>
          <a:ea typeface="+mj-ea"/>
          <a:cs typeface="+mj-cs"/>
        </a:defRPr>
      </a:lvl1pPr>
      <a:lvl2pPr algn="l" rtl="0" eaLnBrk="0" fontAlgn="base" hangingPunct="0">
        <a:spcBef>
          <a:spcPct val="0"/>
        </a:spcBef>
        <a:spcAft>
          <a:spcPct val="0"/>
        </a:spcAft>
        <a:defRPr sz="3000" b="1">
          <a:solidFill>
            <a:schemeClr val="tx2"/>
          </a:solidFill>
          <a:latin typeface="Verdana" pitchFamily="34" charset="0"/>
        </a:defRPr>
      </a:lvl2pPr>
      <a:lvl3pPr algn="l" rtl="0" eaLnBrk="0" fontAlgn="base" hangingPunct="0">
        <a:spcBef>
          <a:spcPct val="0"/>
        </a:spcBef>
        <a:spcAft>
          <a:spcPct val="0"/>
        </a:spcAft>
        <a:defRPr sz="3000" b="1">
          <a:solidFill>
            <a:schemeClr val="tx2"/>
          </a:solidFill>
          <a:latin typeface="Verdana" pitchFamily="34" charset="0"/>
        </a:defRPr>
      </a:lvl3pPr>
      <a:lvl4pPr algn="l" rtl="0" eaLnBrk="0" fontAlgn="base" hangingPunct="0">
        <a:spcBef>
          <a:spcPct val="0"/>
        </a:spcBef>
        <a:spcAft>
          <a:spcPct val="0"/>
        </a:spcAft>
        <a:defRPr sz="3000" b="1">
          <a:solidFill>
            <a:schemeClr val="tx2"/>
          </a:solidFill>
          <a:latin typeface="Verdana" pitchFamily="34" charset="0"/>
        </a:defRPr>
      </a:lvl4pPr>
      <a:lvl5pPr algn="l" rtl="0" eaLnBrk="0" fontAlgn="base" hangingPunct="0">
        <a:spcBef>
          <a:spcPct val="0"/>
        </a:spcBef>
        <a:spcAft>
          <a:spcPct val="0"/>
        </a:spcAft>
        <a:defRPr sz="3000" b="1">
          <a:solidFill>
            <a:schemeClr val="tx2"/>
          </a:solidFill>
          <a:latin typeface="Verdana" pitchFamily="34" charset="0"/>
        </a:defRPr>
      </a:lvl5pPr>
      <a:lvl6pPr marL="457200" algn="l" rtl="0" fontAlgn="base">
        <a:spcBef>
          <a:spcPct val="0"/>
        </a:spcBef>
        <a:spcAft>
          <a:spcPct val="0"/>
        </a:spcAft>
        <a:defRPr sz="3000" b="1">
          <a:solidFill>
            <a:schemeClr val="tx2"/>
          </a:solidFill>
          <a:latin typeface="Verdana" pitchFamily="34" charset="0"/>
        </a:defRPr>
      </a:lvl6pPr>
      <a:lvl7pPr marL="914400" algn="l" rtl="0" fontAlgn="base">
        <a:spcBef>
          <a:spcPct val="0"/>
        </a:spcBef>
        <a:spcAft>
          <a:spcPct val="0"/>
        </a:spcAft>
        <a:defRPr sz="3000" b="1">
          <a:solidFill>
            <a:schemeClr val="tx2"/>
          </a:solidFill>
          <a:latin typeface="Verdana" pitchFamily="34" charset="0"/>
        </a:defRPr>
      </a:lvl7pPr>
      <a:lvl8pPr marL="1371600" algn="l" rtl="0" fontAlgn="base">
        <a:spcBef>
          <a:spcPct val="0"/>
        </a:spcBef>
        <a:spcAft>
          <a:spcPct val="0"/>
        </a:spcAft>
        <a:defRPr sz="3000" b="1">
          <a:solidFill>
            <a:schemeClr val="tx2"/>
          </a:solidFill>
          <a:latin typeface="Verdana" pitchFamily="34" charset="0"/>
        </a:defRPr>
      </a:lvl8pPr>
      <a:lvl9pPr marL="1828800" algn="l" rtl="0" fontAlgn="base">
        <a:spcBef>
          <a:spcPct val="0"/>
        </a:spcBef>
        <a:spcAft>
          <a:spcPct val="0"/>
        </a:spcAft>
        <a:defRPr sz="3000" b="1">
          <a:solidFill>
            <a:schemeClr val="tx2"/>
          </a:solidFill>
          <a:latin typeface="Verdana" pitchFamily="34" charset="0"/>
        </a:defRPr>
      </a:lvl9pPr>
    </p:titleStyle>
    <p:bodyStyle>
      <a:lvl1pPr marL="323850" indent="-323850" algn="l" rtl="0" eaLnBrk="0" fontAlgn="base" hangingPunct="0">
        <a:lnSpc>
          <a:spcPct val="110000"/>
        </a:lnSpc>
        <a:spcBef>
          <a:spcPts val="400"/>
        </a:spcBef>
        <a:spcAft>
          <a:spcPct val="0"/>
        </a:spcAft>
        <a:buClr>
          <a:schemeClr val="tx2"/>
        </a:buClr>
        <a:buSzPct val="90000"/>
        <a:buFont typeface="Wingdings" pitchFamily="2" charset="2"/>
        <a:buChar char="n"/>
        <a:defRPr sz="2000" kern="1200">
          <a:solidFill>
            <a:schemeClr val="tx1"/>
          </a:solidFill>
          <a:latin typeface="+mn-lt"/>
          <a:ea typeface="+mn-ea"/>
          <a:cs typeface="+mn-cs"/>
        </a:defRPr>
      </a:lvl1pPr>
      <a:lvl2pPr marL="611188" indent="-287338" algn="l" rtl="0" eaLnBrk="0" fontAlgn="base" hangingPunct="0">
        <a:lnSpc>
          <a:spcPct val="110000"/>
        </a:lnSpc>
        <a:spcBef>
          <a:spcPts val="400"/>
        </a:spcBef>
        <a:spcAft>
          <a:spcPct val="0"/>
        </a:spcAft>
        <a:buClr>
          <a:schemeClr val="tx2"/>
        </a:buClr>
        <a:buSzPct val="90000"/>
        <a:buFont typeface="Wingdings" pitchFamily="2" charset="2"/>
        <a:buChar char="n"/>
        <a:defRPr sz="1600" kern="1200">
          <a:solidFill>
            <a:schemeClr val="tx1"/>
          </a:solidFill>
          <a:latin typeface="+mn-lt"/>
          <a:ea typeface="+mn-ea"/>
          <a:cs typeface="+mn-cs"/>
        </a:defRPr>
      </a:lvl2pPr>
      <a:lvl3pPr marL="898525" indent="-269875" algn="l" rtl="0" eaLnBrk="0" fontAlgn="base" hangingPunct="0">
        <a:lnSpc>
          <a:spcPct val="110000"/>
        </a:lnSpc>
        <a:spcBef>
          <a:spcPts val="400"/>
        </a:spcBef>
        <a:spcAft>
          <a:spcPct val="0"/>
        </a:spcAft>
        <a:buClr>
          <a:schemeClr val="tx2"/>
        </a:buClr>
        <a:buSzPct val="90000"/>
        <a:buFont typeface="Wingdings" pitchFamily="2" charset="2"/>
        <a:buChar char="n"/>
        <a:defRPr sz="1400" kern="1200">
          <a:solidFill>
            <a:schemeClr val="tx1"/>
          </a:solidFill>
          <a:latin typeface="+mn-lt"/>
          <a:ea typeface="+mn-ea"/>
          <a:cs typeface="+mn-cs"/>
        </a:defRPr>
      </a:lvl3pPr>
      <a:lvl4pPr marL="1150938" indent="-250825" algn="l" rtl="0" eaLnBrk="0" fontAlgn="base" hangingPunct="0">
        <a:lnSpc>
          <a:spcPct val="110000"/>
        </a:lnSpc>
        <a:spcBef>
          <a:spcPts val="400"/>
        </a:spcBef>
        <a:spcAft>
          <a:spcPct val="0"/>
        </a:spcAft>
        <a:buClr>
          <a:schemeClr val="tx2"/>
        </a:buClr>
        <a:buSzPct val="90000"/>
        <a:buFont typeface="Wingdings" pitchFamily="2" charset="2"/>
        <a:buChar char="n"/>
        <a:defRPr sz="1200" kern="1200">
          <a:solidFill>
            <a:schemeClr val="tx1"/>
          </a:solidFill>
          <a:latin typeface="+mn-lt"/>
          <a:ea typeface="+mn-ea"/>
          <a:cs typeface="+mn-cs"/>
        </a:defRPr>
      </a:lvl4pPr>
      <a:lvl5pPr marL="1403350" indent="-250825" algn="l" rtl="0" eaLnBrk="0" fontAlgn="base" hangingPunct="0">
        <a:lnSpc>
          <a:spcPct val="110000"/>
        </a:lnSpc>
        <a:spcBef>
          <a:spcPts val="400"/>
        </a:spcBef>
        <a:spcAft>
          <a:spcPct val="0"/>
        </a:spcAft>
        <a:buClr>
          <a:schemeClr val="tx2"/>
        </a:buClr>
        <a:buSzPct val="90000"/>
        <a:buFont typeface="Wingdings" pitchFamily="2" charset="2"/>
        <a:buChar char="n"/>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mailto:georg.rebernig@umweltbundesamt.at"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06"/>
          <p:cNvPicPr>
            <a:picLocks noChangeAspect="1" noChangeArrowheads="1"/>
          </p:cNvPicPr>
          <p:nvPr/>
        </p:nvPicPr>
        <p:blipFill>
          <a:blip r:embed="rId3" cstate="print"/>
          <a:srcRect/>
          <a:stretch>
            <a:fillRect/>
          </a:stretch>
        </p:blipFill>
        <p:spPr bwMode="auto">
          <a:xfrm>
            <a:off x="203200" y="701675"/>
            <a:ext cx="8701088" cy="5924550"/>
          </a:xfrm>
          <a:prstGeom prst="rect">
            <a:avLst/>
          </a:prstGeom>
          <a:noFill/>
          <a:ln w="9525">
            <a:noFill/>
            <a:miter lim="800000"/>
            <a:headEnd/>
            <a:tailEnd/>
          </a:ln>
        </p:spPr>
      </p:pic>
      <p:sp>
        <p:nvSpPr>
          <p:cNvPr id="18435" name="Rectangle 12"/>
          <p:cNvSpPr>
            <a:spLocks noChangeArrowheads="1"/>
          </p:cNvSpPr>
          <p:nvPr/>
        </p:nvSpPr>
        <p:spPr bwMode="auto">
          <a:xfrm>
            <a:off x="0" y="2031664"/>
            <a:ext cx="7942997" cy="1119051"/>
          </a:xfrm>
          <a:prstGeom prst="rect">
            <a:avLst/>
          </a:prstGeom>
          <a:solidFill>
            <a:schemeClr val="tx2"/>
          </a:solidFill>
          <a:ln w="9525">
            <a:noFill/>
            <a:miter lim="800000"/>
            <a:headEnd/>
            <a:tailEnd/>
          </a:ln>
        </p:spPr>
        <p:txBody>
          <a:bodyPr wrap="none" anchor="ctr"/>
          <a:lstStyle/>
          <a:p>
            <a:r>
              <a:rPr lang="en-US" sz="2400" b="1" dirty="0" smtClean="0">
                <a:solidFill>
                  <a:schemeClr val="bg1"/>
                </a:solidFill>
                <a:latin typeface="+mj-lt"/>
                <a:ea typeface="+mj-ea"/>
                <a:cs typeface="+mj-cs"/>
              </a:rPr>
              <a:t>  SUSTAINABLE </a:t>
            </a:r>
            <a:r>
              <a:rPr lang="en-US" sz="2400" b="1" dirty="0">
                <a:solidFill>
                  <a:schemeClr val="bg1"/>
                </a:solidFill>
                <a:latin typeface="+mj-lt"/>
                <a:ea typeface="+mj-ea"/>
                <a:cs typeface="+mj-cs"/>
              </a:rPr>
              <a:t>ENERGY DEVELOPMENT </a:t>
            </a:r>
            <a:endParaRPr lang="en-US" sz="2400" b="1" dirty="0" smtClean="0">
              <a:solidFill>
                <a:schemeClr val="bg1"/>
              </a:solidFill>
              <a:latin typeface="+mj-lt"/>
              <a:ea typeface="+mj-ea"/>
              <a:cs typeface="+mj-cs"/>
            </a:endParaRPr>
          </a:p>
          <a:p>
            <a:r>
              <a:rPr lang="en-US" sz="2400" b="1" dirty="0" smtClean="0">
                <a:solidFill>
                  <a:schemeClr val="bg1"/>
                </a:solidFill>
                <a:latin typeface="+mj-lt"/>
                <a:ea typeface="+mj-ea"/>
                <a:cs typeface="+mj-cs"/>
              </a:rPr>
              <a:t>  IN </a:t>
            </a:r>
            <a:r>
              <a:rPr lang="en-US" sz="2400" b="1" dirty="0">
                <a:solidFill>
                  <a:schemeClr val="bg1"/>
                </a:solidFill>
                <a:latin typeface="+mj-lt"/>
                <a:ea typeface="+mj-ea"/>
                <a:cs typeface="+mj-cs"/>
              </a:rPr>
              <a:t>SOUTH EAST </a:t>
            </a:r>
            <a:r>
              <a:rPr lang="en-US" sz="2400" b="1" dirty="0" smtClean="0">
                <a:solidFill>
                  <a:schemeClr val="bg1"/>
                </a:solidFill>
                <a:latin typeface="+mj-lt"/>
                <a:ea typeface="+mj-ea"/>
                <a:cs typeface="+mj-cs"/>
              </a:rPr>
              <a:t>EUROPE</a:t>
            </a:r>
          </a:p>
          <a:p>
            <a:r>
              <a:rPr lang="de-DE" sz="2400" b="1" dirty="0" smtClean="0">
                <a:solidFill>
                  <a:schemeClr val="bg1"/>
                </a:solidFill>
                <a:latin typeface="+mj-lt"/>
                <a:ea typeface="+mj-ea"/>
                <a:cs typeface="+mj-cs"/>
              </a:rPr>
              <a:t>  </a:t>
            </a:r>
            <a:r>
              <a:rPr lang="de-DE" sz="2400" b="1" dirty="0" err="1" smtClean="0">
                <a:solidFill>
                  <a:schemeClr val="bg1"/>
                </a:solidFill>
                <a:latin typeface="+mj-lt"/>
                <a:ea typeface="+mj-ea"/>
                <a:cs typeface="+mj-cs"/>
              </a:rPr>
              <a:t>Belgrade</a:t>
            </a:r>
            <a:r>
              <a:rPr lang="de-DE" sz="2400" b="1" dirty="0" smtClean="0">
                <a:solidFill>
                  <a:schemeClr val="bg1"/>
                </a:solidFill>
                <a:latin typeface="+mj-lt"/>
                <a:ea typeface="+mj-ea"/>
                <a:cs typeface="+mj-cs"/>
              </a:rPr>
              <a:t>, 18 </a:t>
            </a:r>
            <a:r>
              <a:rPr lang="de-DE" sz="2400" b="1" dirty="0" err="1" smtClean="0">
                <a:solidFill>
                  <a:schemeClr val="bg1"/>
                </a:solidFill>
                <a:latin typeface="+mj-lt"/>
                <a:ea typeface="+mj-ea"/>
                <a:cs typeface="+mj-cs"/>
              </a:rPr>
              <a:t>October</a:t>
            </a:r>
            <a:r>
              <a:rPr lang="de-DE" sz="2400" b="1" dirty="0" smtClean="0">
                <a:solidFill>
                  <a:schemeClr val="bg1"/>
                </a:solidFill>
                <a:latin typeface="+mj-lt"/>
                <a:ea typeface="+mj-ea"/>
                <a:cs typeface="+mj-cs"/>
              </a:rPr>
              <a:t> 2013</a:t>
            </a:r>
            <a:endParaRPr lang="de-DE" sz="2400" b="1" dirty="0">
              <a:solidFill>
                <a:schemeClr val="bg1"/>
              </a:solidFill>
              <a:latin typeface="+mj-lt"/>
              <a:ea typeface="+mj-ea"/>
              <a:cs typeface="+mj-cs"/>
            </a:endParaRPr>
          </a:p>
        </p:txBody>
      </p:sp>
      <p:sp>
        <p:nvSpPr>
          <p:cNvPr id="18436" name="Rectangle 14"/>
          <p:cNvSpPr>
            <a:spLocks noChangeArrowheads="1"/>
          </p:cNvSpPr>
          <p:nvPr/>
        </p:nvSpPr>
        <p:spPr bwMode="auto">
          <a:xfrm>
            <a:off x="669470" y="5494648"/>
            <a:ext cx="8474529" cy="822009"/>
          </a:xfrm>
          <a:prstGeom prst="rect">
            <a:avLst/>
          </a:prstGeom>
          <a:solidFill>
            <a:schemeClr val="tx2"/>
          </a:solidFill>
          <a:ln w="9525">
            <a:noFill/>
            <a:miter lim="800000"/>
            <a:headEnd/>
            <a:tailEnd/>
          </a:ln>
        </p:spPr>
        <p:txBody>
          <a:bodyPr wrap="none" anchor="ctr"/>
          <a:lstStyle/>
          <a:p>
            <a:endParaRPr lang="de-DE" dirty="0">
              <a:latin typeface="Verdana" pitchFamily="34" charset="0"/>
            </a:endParaRPr>
          </a:p>
        </p:txBody>
      </p:sp>
      <p:sp>
        <p:nvSpPr>
          <p:cNvPr id="18437" name="Titel 1"/>
          <p:cNvSpPr>
            <a:spLocks noGrp="1"/>
          </p:cNvSpPr>
          <p:nvPr>
            <p:ph type="ctrTitle"/>
          </p:nvPr>
        </p:nvSpPr>
        <p:spPr>
          <a:xfrm>
            <a:off x="669471" y="5464014"/>
            <a:ext cx="8234817" cy="822009"/>
          </a:xfrm>
        </p:spPr>
        <p:txBody>
          <a:bodyPr/>
          <a:lstStyle/>
          <a:p>
            <a:pPr algn="r" eaLnBrk="1" hangingPunct="1"/>
            <a:r>
              <a:rPr lang="de-DE" sz="2400" dirty="0" err="1" smtClean="0">
                <a:solidFill>
                  <a:schemeClr val="bg1"/>
                </a:solidFill>
              </a:rPr>
              <a:t>Climate</a:t>
            </a:r>
            <a:r>
              <a:rPr lang="de-DE" sz="2400" dirty="0" smtClean="0">
                <a:solidFill>
                  <a:schemeClr val="bg1"/>
                </a:solidFill>
              </a:rPr>
              <a:t> </a:t>
            </a:r>
            <a:r>
              <a:rPr lang="de-DE" sz="2400" dirty="0" err="1" smtClean="0">
                <a:solidFill>
                  <a:schemeClr val="bg1"/>
                </a:solidFill>
              </a:rPr>
              <a:t>and</a:t>
            </a:r>
            <a:r>
              <a:rPr lang="de-DE" sz="2400" dirty="0" smtClean="0">
                <a:solidFill>
                  <a:schemeClr val="bg1"/>
                </a:solidFill>
              </a:rPr>
              <a:t> </a:t>
            </a:r>
            <a:r>
              <a:rPr lang="de-DE" sz="2400" dirty="0" err="1" smtClean="0">
                <a:solidFill>
                  <a:schemeClr val="bg1"/>
                </a:solidFill>
              </a:rPr>
              <a:t>Energy</a:t>
            </a:r>
            <a:r>
              <a:rPr lang="de-DE" sz="2400" dirty="0" smtClean="0">
                <a:solidFill>
                  <a:schemeClr val="bg1"/>
                </a:solidFill>
              </a:rPr>
              <a:t> </a:t>
            </a:r>
            <a:r>
              <a:rPr lang="de-DE" sz="2400" dirty="0" err="1" smtClean="0">
                <a:solidFill>
                  <a:schemeClr val="bg1"/>
                </a:solidFill>
              </a:rPr>
              <a:t>Policy</a:t>
            </a:r>
            <a:r>
              <a:rPr lang="de-DE" sz="2400" dirty="0" smtClean="0">
                <a:solidFill>
                  <a:schemeClr val="bg1"/>
                </a:solidFill>
              </a:rPr>
              <a:t> in </a:t>
            </a:r>
            <a:r>
              <a:rPr lang="de-DE" sz="2400" dirty="0" err="1" smtClean="0">
                <a:solidFill>
                  <a:schemeClr val="bg1"/>
                </a:solidFill>
              </a:rPr>
              <a:t>the</a:t>
            </a:r>
            <a:r>
              <a:rPr lang="de-DE" sz="2400" dirty="0" smtClean="0">
                <a:solidFill>
                  <a:schemeClr val="bg1"/>
                </a:solidFill>
              </a:rPr>
              <a:t> EU &amp; Austria</a:t>
            </a:r>
            <a:br>
              <a:rPr lang="de-DE" sz="2400" dirty="0" smtClean="0">
                <a:solidFill>
                  <a:schemeClr val="bg1"/>
                </a:solidFill>
              </a:rPr>
            </a:br>
            <a:r>
              <a:rPr lang="de-DE" sz="2400" dirty="0" smtClean="0">
                <a:solidFill>
                  <a:schemeClr val="bg1"/>
                </a:solidFill>
              </a:rPr>
              <a:t>Georg Rebernig, Environment Agency Austria</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nhaltsplatzhalter 2"/>
          <p:cNvSpPr txBox="1">
            <a:spLocks/>
          </p:cNvSpPr>
          <p:nvPr/>
        </p:nvSpPr>
        <p:spPr>
          <a:xfrm>
            <a:off x="552893" y="1690577"/>
            <a:ext cx="7846828" cy="6251945"/>
          </a:xfrm>
          <a:prstGeom prst="rect">
            <a:avLst/>
          </a:prstGeom>
        </p:spPr>
        <p:txBody>
          <a:bodyPr/>
          <a:lstStyle>
            <a:lvl1pPr marL="323850" indent="-323850" algn="l" rtl="0" eaLnBrk="0" fontAlgn="base" hangingPunct="0">
              <a:lnSpc>
                <a:spcPct val="110000"/>
              </a:lnSpc>
              <a:spcBef>
                <a:spcPts val="400"/>
              </a:spcBef>
              <a:spcAft>
                <a:spcPct val="0"/>
              </a:spcAft>
              <a:buClr>
                <a:schemeClr val="tx2"/>
              </a:buClr>
              <a:buSzPct val="90000"/>
              <a:buFont typeface="Wingdings" pitchFamily="2" charset="2"/>
              <a:buChar char="n"/>
              <a:defRPr sz="2000" kern="1200">
                <a:solidFill>
                  <a:schemeClr val="tx1"/>
                </a:solidFill>
                <a:latin typeface="+mn-lt"/>
                <a:ea typeface="+mn-ea"/>
                <a:cs typeface="+mn-cs"/>
              </a:defRPr>
            </a:lvl1pPr>
            <a:lvl2pPr marL="611188" indent="-287338" algn="l" rtl="0" eaLnBrk="0" fontAlgn="base" hangingPunct="0">
              <a:lnSpc>
                <a:spcPct val="110000"/>
              </a:lnSpc>
              <a:spcBef>
                <a:spcPts val="400"/>
              </a:spcBef>
              <a:spcAft>
                <a:spcPct val="0"/>
              </a:spcAft>
              <a:buClr>
                <a:schemeClr val="tx2"/>
              </a:buClr>
              <a:buSzPct val="90000"/>
              <a:buFont typeface="Wingdings" pitchFamily="2" charset="2"/>
              <a:buChar char="n"/>
              <a:defRPr sz="1600" kern="1200">
                <a:solidFill>
                  <a:schemeClr val="tx1"/>
                </a:solidFill>
                <a:latin typeface="+mn-lt"/>
                <a:ea typeface="+mn-ea"/>
                <a:cs typeface="+mn-cs"/>
              </a:defRPr>
            </a:lvl2pPr>
            <a:lvl3pPr marL="898525" indent="-269875" algn="l" rtl="0" eaLnBrk="0" fontAlgn="base" hangingPunct="0">
              <a:lnSpc>
                <a:spcPct val="110000"/>
              </a:lnSpc>
              <a:spcBef>
                <a:spcPts val="400"/>
              </a:spcBef>
              <a:spcAft>
                <a:spcPct val="0"/>
              </a:spcAft>
              <a:buClr>
                <a:schemeClr val="tx2"/>
              </a:buClr>
              <a:buSzPct val="90000"/>
              <a:buFont typeface="Wingdings" pitchFamily="2" charset="2"/>
              <a:buChar char="n"/>
              <a:defRPr sz="1400" kern="1200">
                <a:solidFill>
                  <a:schemeClr val="tx1"/>
                </a:solidFill>
                <a:latin typeface="+mn-lt"/>
                <a:ea typeface="+mn-ea"/>
                <a:cs typeface="+mn-cs"/>
              </a:defRPr>
            </a:lvl3pPr>
            <a:lvl4pPr marL="1150938" indent="-250825" algn="l" rtl="0" eaLnBrk="0" fontAlgn="base" hangingPunct="0">
              <a:lnSpc>
                <a:spcPct val="110000"/>
              </a:lnSpc>
              <a:spcBef>
                <a:spcPts val="400"/>
              </a:spcBef>
              <a:spcAft>
                <a:spcPct val="0"/>
              </a:spcAft>
              <a:buClr>
                <a:schemeClr val="tx2"/>
              </a:buClr>
              <a:buSzPct val="90000"/>
              <a:buFont typeface="Wingdings" pitchFamily="2" charset="2"/>
              <a:buChar char="n"/>
              <a:defRPr sz="1200" kern="1200">
                <a:solidFill>
                  <a:schemeClr val="tx1"/>
                </a:solidFill>
                <a:latin typeface="+mn-lt"/>
                <a:ea typeface="+mn-ea"/>
                <a:cs typeface="+mn-cs"/>
              </a:defRPr>
            </a:lvl4pPr>
            <a:lvl5pPr marL="1403350" indent="-250825" algn="l" rtl="0" eaLnBrk="0" fontAlgn="base" hangingPunct="0">
              <a:lnSpc>
                <a:spcPct val="110000"/>
              </a:lnSpc>
              <a:spcBef>
                <a:spcPts val="400"/>
              </a:spcBef>
              <a:spcAft>
                <a:spcPct val="0"/>
              </a:spcAft>
              <a:buClr>
                <a:schemeClr val="tx2"/>
              </a:buClr>
              <a:buSzPct val="90000"/>
              <a:buFont typeface="Wingdings" pitchFamily="2" charset="2"/>
              <a:buChar char="n"/>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de-DE" dirty="0"/>
          </a:p>
        </p:txBody>
      </p:sp>
      <p:sp>
        <p:nvSpPr>
          <p:cNvPr id="4" name="Titel 1"/>
          <p:cNvSpPr txBox="1">
            <a:spLocks/>
          </p:cNvSpPr>
          <p:nvPr/>
        </p:nvSpPr>
        <p:spPr bwMode="auto">
          <a:xfrm>
            <a:off x="323407" y="1117191"/>
            <a:ext cx="8305800" cy="44100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000" b="1" kern="1200">
                <a:solidFill>
                  <a:schemeClr val="tx2"/>
                </a:solidFill>
                <a:latin typeface="+mj-lt"/>
                <a:ea typeface="+mj-ea"/>
                <a:cs typeface="+mj-cs"/>
              </a:defRPr>
            </a:lvl1pPr>
            <a:lvl2pPr algn="l" rtl="0" eaLnBrk="0" fontAlgn="base" hangingPunct="0">
              <a:spcBef>
                <a:spcPct val="0"/>
              </a:spcBef>
              <a:spcAft>
                <a:spcPct val="0"/>
              </a:spcAft>
              <a:defRPr sz="3000" b="1">
                <a:solidFill>
                  <a:schemeClr val="tx2"/>
                </a:solidFill>
                <a:latin typeface="Verdana" pitchFamily="34" charset="0"/>
              </a:defRPr>
            </a:lvl2pPr>
            <a:lvl3pPr algn="l" rtl="0" eaLnBrk="0" fontAlgn="base" hangingPunct="0">
              <a:spcBef>
                <a:spcPct val="0"/>
              </a:spcBef>
              <a:spcAft>
                <a:spcPct val="0"/>
              </a:spcAft>
              <a:defRPr sz="3000" b="1">
                <a:solidFill>
                  <a:schemeClr val="tx2"/>
                </a:solidFill>
                <a:latin typeface="Verdana" pitchFamily="34" charset="0"/>
              </a:defRPr>
            </a:lvl3pPr>
            <a:lvl4pPr algn="l" rtl="0" eaLnBrk="0" fontAlgn="base" hangingPunct="0">
              <a:spcBef>
                <a:spcPct val="0"/>
              </a:spcBef>
              <a:spcAft>
                <a:spcPct val="0"/>
              </a:spcAft>
              <a:defRPr sz="3000" b="1">
                <a:solidFill>
                  <a:schemeClr val="tx2"/>
                </a:solidFill>
                <a:latin typeface="Verdana" pitchFamily="34" charset="0"/>
              </a:defRPr>
            </a:lvl4pPr>
            <a:lvl5pPr algn="l" rtl="0" eaLnBrk="0" fontAlgn="base" hangingPunct="0">
              <a:spcBef>
                <a:spcPct val="0"/>
              </a:spcBef>
              <a:spcAft>
                <a:spcPct val="0"/>
              </a:spcAft>
              <a:defRPr sz="3000" b="1">
                <a:solidFill>
                  <a:schemeClr val="tx2"/>
                </a:solidFill>
                <a:latin typeface="Verdana" pitchFamily="34" charset="0"/>
              </a:defRPr>
            </a:lvl5pPr>
            <a:lvl6pPr marL="457200" algn="l" rtl="0" fontAlgn="base">
              <a:spcBef>
                <a:spcPct val="0"/>
              </a:spcBef>
              <a:spcAft>
                <a:spcPct val="0"/>
              </a:spcAft>
              <a:defRPr sz="3000" b="1">
                <a:solidFill>
                  <a:schemeClr val="tx2"/>
                </a:solidFill>
                <a:latin typeface="Verdana" pitchFamily="34" charset="0"/>
              </a:defRPr>
            </a:lvl6pPr>
            <a:lvl7pPr marL="914400" algn="l" rtl="0" fontAlgn="base">
              <a:spcBef>
                <a:spcPct val="0"/>
              </a:spcBef>
              <a:spcAft>
                <a:spcPct val="0"/>
              </a:spcAft>
              <a:defRPr sz="3000" b="1">
                <a:solidFill>
                  <a:schemeClr val="tx2"/>
                </a:solidFill>
                <a:latin typeface="Verdana" pitchFamily="34" charset="0"/>
              </a:defRPr>
            </a:lvl7pPr>
            <a:lvl8pPr marL="1371600" algn="l" rtl="0" fontAlgn="base">
              <a:spcBef>
                <a:spcPct val="0"/>
              </a:spcBef>
              <a:spcAft>
                <a:spcPct val="0"/>
              </a:spcAft>
              <a:defRPr sz="3000" b="1">
                <a:solidFill>
                  <a:schemeClr val="tx2"/>
                </a:solidFill>
                <a:latin typeface="Verdana" pitchFamily="34" charset="0"/>
              </a:defRPr>
            </a:lvl8pPr>
            <a:lvl9pPr marL="1828800" algn="l" rtl="0" fontAlgn="base">
              <a:spcBef>
                <a:spcPct val="0"/>
              </a:spcBef>
              <a:spcAft>
                <a:spcPct val="0"/>
              </a:spcAft>
              <a:defRPr sz="3000" b="1">
                <a:solidFill>
                  <a:schemeClr val="tx2"/>
                </a:solidFill>
                <a:latin typeface="Verdana" pitchFamily="34" charset="0"/>
              </a:defRPr>
            </a:lvl9pPr>
          </a:lstStyle>
          <a:p>
            <a:pPr eaLnBrk="1" hangingPunct="1"/>
            <a:r>
              <a:rPr lang="de-DE" sz="3200" dirty="0" err="1" smtClean="0">
                <a:latin typeface="Verdana" pitchFamily="34" charset="0"/>
                <a:ea typeface="+mn-ea"/>
                <a:cs typeface="Arial" charset="0"/>
              </a:rPr>
              <a:t>Austria‘s</a:t>
            </a:r>
            <a:r>
              <a:rPr lang="de-DE" sz="3200" dirty="0" smtClean="0">
                <a:latin typeface="Verdana" pitchFamily="34" charset="0"/>
                <a:ea typeface="+mn-ea"/>
                <a:cs typeface="Arial" charset="0"/>
              </a:rPr>
              <a:t> environmental </a:t>
            </a:r>
            <a:r>
              <a:rPr lang="de-DE" sz="3200" dirty="0" err="1" smtClean="0">
                <a:latin typeface="Verdana" pitchFamily="34" charset="0"/>
                <a:ea typeface="+mn-ea"/>
                <a:cs typeface="Arial" charset="0"/>
              </a:rPr>
              <a:t>technology</a:t>
            </a:r>
            <a:r>
              <a:rPr lang="de-DE" sz="3200" dirty="0" smtClean="0">
                <a:latin typeface="Verdana" pitchFamily="34" charset="0"/>
                <a:ea typeface="+mn-ea"/>
                <a:cs typeface="Arial" charset="0"/>
              </a:rPr>
              <a:t> </a:t>
            </a:r>
            <a:r>
              <a:rPr lang="de-DE" sz="3200" dirty="0" err="1" smtClean="0">
                <a:latin typeface="Verdana" pitchFamily="34" charset="0"/>
                <a:ea typeface="+mn-ea"/>
                <a:cs typeface="Arial" charset="0"/>
              </a:rPr>
              <a:t>industry</a:t>
            </a:r>
            <a:endParaRPr lang="de-DE" sz="3200" dirty="0">
              <a:latin typeface="Verdana" pitchFamily="34" charset="0"/>
              <a:ea typeface="+mn-ea"/>
              <a:cs typeface="Arial" charset="0"/>
            </a:endParaRPr>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3745" y="2225149"/>
            <a:ext cx="8843297" cy="4489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82292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nhaltsplatzhalter 2"/>
          <p:cNvSpPr txBox="1">
            <a:spLocks/>
          </p:cNvSpPr>
          <p:nvPr/>
        </p:nvSpPr>
        <p:spPr>
          <a:xfrm>
            <a:off x="552893" y="1690577"/>
            <a:ext cx="7846828" cy="6251945"/>
          </a:xfrm>
          <a:prstGeom prst="rect">
            <a:avLst/>
          </a:prstGeom>
        </p:spPr>
        <p:txBody>
          <a:bodyPr/>
          <a:lstStyle>
            <a:lvl1pPr marL="323850" indent="-323850" algn="l" rtl="0" eaLnBrk="0" fontAlgn="base" hangingPunct="0">
              <a:lnSpc>
                <a:spcPct val="110000"/>
              </a:lnSpc>
              <a:spcBef>
                <a:spcPts val="400"/>
              </a:spcBef>
              <a:spcAft>
                <a:spcPct val="0"/>
              </a:spcAft>
              <a:buClr>
                <a:schemeClr val="tx2"/>
              </a:buClr>
              <a:buSzPct val="90000"/>
              <a:buFont typeface="Wingdings" pitchFamily="2" charset="2"/>
              <a:buChar char="n"/>
              <a:defRPr sz="2000" kern="1200">
                <a:solidFill>
                  <a:schemeClr val="tx1"/>
                </a:solidFill>
                <a:latin typeface="+mn-lt"/>
                <a:ea typeface="+mn-ea"/>
                <a:cs typeface="+mn-cs"/>
              </a:defRPr>
            </a:lvl1pPr>
            <a:lvl2pPr marL="611188" indent="-287338" algn="l" rtl="0" eaLnBrk="0" fontAlgn="base" hangingPunct="0">
              <a:lnSpc>
                <a:spcPct val="110000"/>
              </a:lnSpc>
              <a:spcBef>
                <a:spcPts val="400"/>
              </a:spcBef>
              <a:spcAft>
                <a:spcPct val="0"/>
              </a:spcAft>
              <a:buClr>
                <a:schemeClr val="tx2"/>
              </a:buClr>
              <a:buSzPct val="90000"/>
              <a:buFont typeface="Wingdings" pitchFamily="2" charset="2"/>
              <a:buChar char="n"/>
              <a:defRPr sz="1600" kern="1200">
                <a:solidFill>
                  <a:schemeClr val="tx1"/>
                </a:solidFill>
                <a:latin typeface="+mn-lt"/>
                <a:ea typeface="+mn-ea"/>
                <a:cs typeface="+mn-cs"/>
              </a:defRPr>
            </a:lvl2pPr>
            <a:lvl3pPr marL="898525" indent="-269875" algn="l" rtl="0" eaLnBrk="0" fontAlgn="base" hangingPunct="0">
              <a:lnSpc>
                <a:spcPct val="110000"/>
              </a:lnSpc>
              <a:spcBef>
                <a:spcPts val="400"/>
              </a:spcBef>
              <a:spcAft>
                <a:spcPct val="0"/>
              </a:spcAft>
              <a:buClr>
                <a:schemeClr val="tx2"/>
              </a:buClr>
              <a:buSzPct val="90000"/>
              <a:buFont typeface="Wingdings" pitchFamily="2" charset="2"/>
              <a:buChar char="n"/>
              <a:defRPr sz="1400" kern="1200">
                <a:solidFill>
                  <a:schemeClr val="tx1"/>
                </a:solidFill>
                <a:latin typeface="+mn-lt"/>
                <a:ea typeface="+mn-ea"/>
                <a:cs typeface="+mn-cs"/>
              </a:defRPr>
            </a:lvl3pPr>
            <a:lvl4pPr marL="1150938" indent="-250825" algn="l" rtl="0" eaLnBrk="0" fontAlgn="base" hangingPunct="0">
              <a:lnSpc>
                <a:spcPct val="110000"/>
              </a:lnSpc>
              <a:spcBef>
                <a:spcPts val="400"/>
              </a:spcBef>
              <a:spcAft>
                <a:spcPct val="0"/>
              </a:spcAft>
              <a:buClr>
                <a:schemeClr val="tx2"/>
              </a:buClr>
              <a:buSzPct val="90000"/>
              <a:buFont typeface="Wingdings" pitchFamily="2" charset="2"/>
              <a:buChar char="n"/>
              <a:defRPr sz="1200" kern="1200">
                <a:solidFill>
                  <a:schemeClr val="tx1"/>
                </a:solidFill>
                <a:latin typeface="+mn-lt"/>
                <a:ea typeface="+mn-ea"/>
                <a:cs typeface="+mn-cs"/>
              </a:defRPr>
            </a:lvl4pPr>
            <a:lvl5pPr marL="1403350" indent="-250825" algn="l" rtl="0" eaLnBrk="0" fontAlgn="base" hangingPunct="0">
              <a:lnSpc>
                <a:spcPct val="110000"/>
              </a:lnSpc>
              <a:spcBef>
                <a:spcPts val="400"/>
              </a:spcBef>
              <a:spcAft>
                <a:spcPct val="0"/>
              </a:spcAft>
              <a:buClr>
                <a:schemeClr val="tx2"/>
              </a:buClr>
              <a:buSzPct val="90000"/>
              <a:buFont typeface="Wingdings" pitchFamily="2" charset="2"/>
              <a:buChar char="n"/>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de-DE" dirty="0"/>
          </a:p>
        </p:txBody>
      </p:sp>
      <p:sp>
        <p:nvSpPr>
          <p:cNvPr id="4" name="Titel 1"/>
          <p:cNvSpPr txBox="1">
            <a:spLocks/>
          </p:cNvSpPr>
          <p:nvPr/>
        </p:nvSpPr>
        <p:spPr bwMode="auto">
          <a:xfrm>
            <a:off x="323407" y="1117191"/>
            <a:ext cx="8305800" cy="44100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000" b="1" kern="1200">
                <a:solidFill>
                  <a:schemeClr val="tx2"/>
                </a:solidFill>
                <a:latin typeface="+mj-lt"/>
                <a:ea typeface="+mj-ea"/>
                <a:cs typeface="+mj-cs"/>
              </a:defRPr>
            </a:lvl1pPr>
            <a:lvl2pPr algn="l" rtl="0" eaLnBrk="0" fontAlgn="base" hangingPunct="0">
              <a:spcBef>
                <a:spcPct val="0"/>
              </a:spcBef>
              <a:spcAft>
                <a:spcPct val="0"/>
              </a:spcAft>
              <a:defRPr sz="3000" b="1">
                <a:solidFill>
                  <a:schemeClr val="tx2"/>
                </a:solidFill>
                <a:latin typeface="Verdana" pitchFamily="34" charset="0"/>
              </a:defRPr>
            </a:lvl2pPr>
            <a:lvl3pPr algn="l" rtl="0" eaLnBrk="0" fontAlgn="base" hangingPunct="0">
              <a:spcBef>
                <a:spcPct val="0"/>
              </a:spcBef>
              <a:spcAft>
                <a:spcPct val="0"/>
              </a:spcAft>
              <a:defRPr sz="3000" b="1">
                <a:solidFill>
                  <a:schemeClr val="tx2"/>
                </a:solidFill>
                <a:latin typeface="Verdana" pitchFamily="34" charset="0"/>
              </a:defRPr>
            </a:lvl3pPr>
            <a:lvl4pPr algn="l" rtl="0" eaLnBrk="0" fontAlgn="base" hangingPunct="0">
              <a:spcBef>
                <a:spcPct val="0"/>
              </a:spcBef>
              <a:spcAft>
                <a:spcPct val="0"/>
              </a:spcAft>
              <a:defRPr sz="3000" b="1">
                <a:solidFill>
                  <a:schemeClr val="tx2"/>
                </a:solidFill>
                <a:latin typeface="Verdana" pitchFamily="34" charset="0"/>
              </a:defRPr>
            </a:lvl4pPr>
            <a:lvl5pPr algn="l" rtl="0" eaLnBrk="0" fontAlgn="base" hangingPunct="0">
              <a:spcBef>
                <a:spcPct val="0"/>
              </a:spcBef>
              <a:spcAft>
                <a:spcPct val="0"/>
              </a:spcAft>
              <a:defRPr sz="3000" b="1">
                <a:solidFill>
                  <a:schemeClr val="tx2"/>
                </a:solidFill>
                <a:latin typeface="Verdana" pitchFamily="34" charset="0"/>
              </a:defRPr>
            </a:lvl5pPr>
            <a:lvl6pPr marL="457200" algn="l" rtl="0" fontAlgn="base">
              <a:spcBef>
                <a:spcPct val="0"/>
              </a:spcBef>
              <a:spcAft>
                <a:spcPct val="0"/>
              </a:spcAft>
              <a:defRPr sz="3000" b="1">
                <a:solidFill>
                  <a:schemeClr val="tx2"/>
                </a:solidFill>
                <a:latin typeface="Verdana" pitchFamily="34" charset="0"/>
              </a:defRPr>
            </a:lvl6pPr>
            <a:lvl7pPr marL="914400" algn="l" rtl="0" fontAlgn="base">
              <a:spcBef>
                <a:spcPct val="0"/>
              </a:spcBef>
              <a:spcAft>
                <a:spcPct val="0"/>
              </a:spcAft>
              <a:defRPr sz="3000" b="1">
                <a:solidFill>
                  <a:schemeClr val="tx2"/>
                </a:solidFill>
                <a:latin typeface="Verdana" pitchFamily="34" charset="0"/>
              </a:defRPr>
            </a:lvl7pPr>
            <a:lvl8pPr marL="1371600" algn="l" rtl="0" fontAlgn="base">
              <a:spcBef>
                <a:spcPct val="0"/>
              </a:spcBef>
              <a:spcAft>
                <a:spcPct val="0"/>
              </a:spcAft>
              <a:defRPr sz="3000" b="1">
                <a:solidFill>
                  <a:schemeClr val="tx2"/>
                </a:solidFill>
                <a:latin typeface="Verdana" pitchFamily="34" charset="0"/>
              </a:defRPr>
            </a:lvl8pPr>
            <a:lvl9pPr marL="1828800" algn="l" rtl="0" fontAlgn="base">
              <a:spcBef>
                <a:spcPct val="0"/>
              </a:spcBef>
              <a:spcAft>
                <a:spcPct val="0"/>
              </a:spcAft>
              <a:defRPr sz="3000" b="1">
                <a:solidFill>
                  <a:schemeClr val="tx2"/>
                </a:solidFill>
                <a:latin typeface="Verdana" pitchFamily="34" charset="0"/>
              </a:defRPr>
            </a:lvl9pPr>
          </a:lstStyle>
          <a:p>
            <a:pPr eaLnBrk="1" hangingPunct="1"/>
            <a:r>
              <a:rPr lang="de-DE" sz="3200" dirty="0" err="1" smtClean="0">
                <a:latin typeface="Verdana" pitchFamily="34" charset="0"/>
                <a:ea typeface="+mn-ea"/>
                <a:cs typeface="Arial" charset="0"/>
              </a:rPr>
              <a:t>Austria‘s</a:t>
            </a:r>
            <a:r>
              <a:rPr lang="de-DE" sz="3200" dirty="0" smtClean="0">
                <a:latin typeface="Verdana" pitchFamily="34" charset="0"/>
                <a:ea typeface="+mn-ea"/>
                <a:cs typeface="Arial" charset="0"/>
              </a:rPr>
              <a:t> </a:t>
            </a:r>
            <a:r>
              <a:rPr lang="de-DE" sz="3200" dirty="0" err="1" smtClean="0">
                <a:latin typeface="Verdana" pitchFamily="34" charset="0"/>
                <a:ea typeface="+mn-ea"/>
                <a:cs typeface="Arial" charset="0"/>
              </a:rPr>
              <a:t>deficiencies</a:t>
            </a:r>
            <a:endParaRPr lang="de-DE" sz="3200" dirty="0">
              <a:latin typeface="Verdana" pitchFamily="34" charset="0"/>
              <a:ea typeface="+mn-ea"/>
              <a:cs typeface="Arial" charset="0"/>
            </a:endParaRPr>
          </a:p>
        </p:txBody>
      </p:sp>
      <p:sp>
        <p:nvSpPr>
          <p:cNvPr id="5" name="Inhaltsplatzhalter 2"/>
          <p:cNvSpPr txBox="1">
            <a:spLocks/>
          </p:cNvSpPr>
          <p:nvPr/>
        </p:nvSpPr>
        <p:spPr>
          <a:xfrm>
            <a:off x="705293" y="1894114"/>
            <a:ext cx="7846828" cy="4028221"/>
          </a:xfrm>
          <a:prstGeom prst="rect">
            <a:avLst/>
          </a:prstGeom>
        </p:spPr>
        <p:txBody>
          <a:bodyPr/>
          <a:lstStyle>
            <a:lvl1pPr marL="323850" indent="-323850" algn="l" rtl="0" eaLnBrk="0" fontAlgn="base" hangingPunct="0">
              <a:lnSpc>
                <a:spcPct val="110000"/>
              </a:lnSpc>
              <a:spcBef>
                <a:spcPts val="400"/>
              </a:spcBef>
              <a:spcAft>
                <a:spcPct val="0"/>
              </a:spcAft>
              <a:buClr>
                <a:schemeClr val="tx2"/>
              </a:buClr>
              <a:buSzPct val="90000"/>
              <a:buFont typeface="Wingdings" pitchFamily="2" charset="2"/>
              <a:buChar char="n"/>
              <a:defRPr sz="2000" kern="1200">
                <a:solidFill>
                  <a:schemeClr val="tx1"/>
                </a:solidFill>
                <a:latin typeface="+mn-lt"/>
                <a:ea typeface="+mn-ea"/>
                <a:cs typeface="+mn-cs"/>
              </a:defRPr>
            </a:lvl1pPr>
            <a:lvl2pPr marL="611188" indent="-287338" algn="l" rtl="0" eaLnBrk="0" fontAlgn="base" hangingPunct="0">
              <a:lnSpc>
                <a:spcPct val="110000"/>
              </a:lnSpc>
              <a:spcBef>
                <a:spcPts val="400"/>
              </a:spcBef>
              <a:spcAft>
                <a:spcPct val="0"/>
              </a:spcAft>
              <a:buClr>
                <a:schemeClr val="tx2"/>
              </a:buClr>
              <a:buSzPct val="90000"/>
              <a:buFont typeface="Wingdings" pitchFamily="2" charset="2"/>
              <a:buChar char="n"/>
              <a:defRPr sz="1600" kern="1200">
                <a:solidFill>
                  <a:schemeClr val="tx1"/>
                </a:solidFill>
                <a:latin typeface="+mn-lt"/>
                <a:ea typeface="+mn-ea"/>
                <a:cs typeface="+mn-cs"/>
              </a:defRPr>
            </a:lvl2pPr>
            <a:lvl3pPr marL="898525" indent="-269875" algn="l" rtl="0" eaLnBrk="0" fontAlgn="base" hangingPunct="0">
              <a:lnSpc>
                <a:spcPct val="110000"/>
              </a:lnSpc>
              <a:spcBef>
                <a:spcPts val="400"/>
              </a:spcBef>
              <a:spcAft>
                <a:spcPct val="0"/>
              </a:spcAft>
              <a:buClr>
                <a:schemeClr val="tx2"/>
              </a:buClr>
              <a:buSzPct val="90000"/>
              <a:buFont typeface="Wingdings" pitchFamily="2" charset="2"/>
              <a:buChar char="n"/>
              <a:defRPr sz="1400" kern="1200">
                <a:solidFill>
                  <a:schemeClr val="tx1"/>
                </a:solidFill>
                <a:latin typeface="+mn-lt"/>
                <a:ea typeface="+mn-ea"/>
                <a:cs typeface="+mn-cs"/>
              </a:defRPr>
            </a:lvl3pPr>
            <a:lvl4pPr marL="1150938" indent="-250825" algn="l" rtl="0" eaLnBrk="0" fontAlgn="base" hangingPunct="0">
              <a:lnSpc>
                <a:spcPct val="110000"/>
              </a:lnSpc>
              <a:spcBef>
                <a:spcPts val="400"/>
              </a:spcBef>
              <a:spcAft>
                <a:spcPct val="0"/>
              </a:spcAft>
              <a:buClr>
                <a:schemeClr val="tx2"/>
              </a:buClr>
              <a:buSzPct val="90000"/>
              <a:buFont typeface="Wingdings" pitchFamily="2" charset="2"/>
              <a:buChar char="n"/>
              <a:defRPr sz="1200" kern="1200">
                <a:solidFill>
                  <a:schemeClr val="tx1"/>
                </a:solidFill>
                <a:latin typeface="+mn-lt"/>
                <a:ea typeface="+mn-ea"/>
                <a:cs typeface="+mn-cs"/>
              </a:defRPr>
            </a:lvl4pPr>
            <a:lvl5pPr marL="1403350" indent="-250825" algn="l" rtl="0" eaLnBrk="0" fontAlgn="base" hangingPunct="0">
              <a:lnSpc>
                <a:spcPct val="110000"/>
              </a:lnSpc>
              <a:spcBef>
                <a:spcPts val="400"/>
              </a:spcBef>
              <a:spcAft>
                <a:spcPct val="0"/>
              </a:spcAft>
              <a:buClr>
                <a:schemeClr val="tx2"/>
              </a:buClr>
              <a:buSzPct val="90000"/>
              <a:buFont typeface="Wingdings" pitchFamily="2" charset="2"/>
              <a:buChar char="n"/>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dirty="0" smtClean="0"/>
              <a:t>No </a:t>
            </a:r>
            <a:r>
              <a:rPr lang="en-GB" dirty="0" smtClean="0"/>
              <a:t>decoupling of economic growth from energy consumption</a:t>
            </a:r>
          </a:p>
          <a:p>
            <a:r>
              <a:rPr lang="en-GB" dirty="0" smtClean="0"/>
              <a:t>Still no transposition of Energy Efficiency Directive into national legislation </a:t>
            </a:r>
          </a:p>
          <a:p>
            <a:r>
              <a:rPr lang="en-GB" dirty="0" smtClean="0"/>
              <a:t>Re-Vitalise Emission Trading System (on EU level) is urgently needed</a:t>
            </a:r>
          </a:p>
          <a:p>
            <a:r>
              <a:rPr lang="en-GB" dirty="0" smtClean="0"/>
              <a:t>No targets for </a:t>
            </a:r>
            <a:r>
              <a:rPr lang="en-GB" dirty="0" smtClean="0"/>
              <a:t>post-2020</a:t>
            </a:r>
          </a:p>
          <a:p>
            <a:endParaRPr lang="en-GB" dirty="0" smtClean="0"/>
          </a:p>
          <a:p>
            <a:pPr marL="0" indent="0">
              <a:buNone/>
            </a:pPr>
            <a:r>
              <a:rPr lang="en-GB" dirty="0" smtClean="0"/>
              <a:t>Make stronger use of economic instruments: </a:t>
            </a:r>
          </a:p>
          <a:p>
            <a:r>
              <a:rPr lang="en-GB" dirty="0" smtClean="0"/>
              <a:t>Reduce environmental harmful subsidies</a:t>
            </a:r>
          </a:p>
          <a:p>
            <a:r>
              <a:rPr lang="en-GB" dirty="0" smtClean="0"/>
              <a:t>Ecologic tax reform</a:t>
            </a:r>
          </a:p>
          <a:p>
            <a:pPr marL="0" indent="0">
              <a:buNone/>
            </a:pPr>
            <a:endParaRPr lang="de-DE" dirty="0"/>
          </a:p>
        </p:txBody>
      </p:sp>
    </p:spTree>
    <p:extLst>
      <p:ext uri="{BB962C8B-B14F-4D97-AF65-F5344CB8AC3E}">
        <p14:creationId xmlns:p14="http://schemas.microsoft.com/office/powerpoint/2010/main" val="7772618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nhaltsplatzhalter 2"/>
          <p:cNvSpPr txBox="1">
            <a:spLocks/>
          </p:cNvSpPr>
          <p:nvPr/>
        </p:nvSpPr>
        <p:spPr>
          <a:xfrm>
            <a:off x="552893" y="1690577"/>
            <a:ext cx="7846828" cy="6251945"/>
          </a:xfrm>
          <a:prstGeom prst="rect">
            <a:avLst/>
          </a:prstGeom>
        </p:spPr>
        <p:txBody>
          <a:bodyPr/>
          <a:lstStyle>
            <a:lvl1pPr marL="323850" indent="-323850" algn="l" rtl="0" eaLnBrk="0" fontAlgn="base" hangingPunct="0">
              <a:lnSpc>
                <a:spcPct val="110000"/>
              </a:lnSpc>
              <a:spcBef>
                <a:spcPts val="400"/>
              </a:spcBef>
              <a:spcAft>
                <a:spcPct val="0"/>
              </a:spcAft>
              <a:buClr>
                <a:schemeClr val="tx2"/>
              </a:buClr>
              <a:buSzPct val="90000"/>
              <a:buFont typeface="Wingdings" pitchFamily="2" charset="2"/>
              <a:buChar char="n"/>
              <a:defRPr sz="2000" kern="1200">
                <a:solidFill>
                  <a:schemeClr val="tx1"/>
                </a:solidFill>
                <a:latin typeface="+mn-lt"/>
                <a:ea typeface="+mn-ea"/>
                <a:cs typeface="+mn-cs"/>
              </a:defRPr>
            </a:lvl1pPr>
            <a:lvl2pPr marL="611188" indent="-287338" algn="l" rtl="0" eaLnBrk="0" fontAlgn="base" hangingPunct="0">
              <a:lnSpc>
                <a:spcPct val="110000"/>
              </a:lnSpc>
              <a:spcBef>
                <a:spcPts val="400"/>
              </a:spcBef>
              <a:spcAft>
                <a:spcPct val="0"/>
              </a:spcAft>
              <a:buClr>
                <a:schemeClr val="tx2"/>
              </a:buClr>
              <a:buSzPct val="90000"/>
              <a:buFont typeface="Wingdings" pitchFamily="2" charset="2"/>
              <a:buChar char="n"/>
              <a:defRPr sz="1600" kern="1200">
                <a:solidFill>
                  <a:schemeClr val="tx1"/>
                </a:solidFill>
                <a:latin typeface="+mn-lt"/>
                <a:ea typeface="+mn-ea"/>
                <a:cs typeface="+mn-cs"/>
              </a:defRPr>
            </a:lvl2pPr>
            <a:lvl3pPr marL="898525" indent="-269875" algn="l" rtl="0" eaLnBrk="0" fontAlgn="base" hangingPunct="0">
              <a:lnSpc>
                <a:spcPct val="110000"/>
              </a:lnSpc>
              <a:spcBef>
                <a:spcPts val="400"/>
              </a:spcBef>
              <a:spcAft>
                <a:spcPct val="0"/>
              </a:spcAft>
              <a:buClr>
                <a:schemeClr val="tx2"/>
              </a:buClr>
              <a:buSzPct val="90000"/>
              <a:buFont typeface="Wingdings" pitchFamily="2" charset="2"/>
              <a:buChar char="n"/>
              <a:defRPr sz="1400" kern="1200">
                <a:solidFill>
                  <a:schemeClr val="tx1"/>
                </a:solidFill>
                <a:latin typeface="+mn-lt"/>
                <a:ea typeface="+mn-ea"/>
                <a:cs typeface="+mn-cs"/>
              </a:defRPr>
            </a:lvl3pPr>
            <a:lvl4pPr marL="1150938" indent="-250825" algn="l" rtl="0" eaLnBrk="0" fontAlgn="base" hangingPunct="0">
              <a:lnSpc>
                <a:spcPct val="110000"/>
              </a:lnSpc>
              <a:spcBef>
                <a:spcPts val="400"/>
              </a:spcBef>
              <a:spcAft>
                <a:spcPct val="0"/>
              </a:spcAft>
              <a:buClr>
                <a:schemeClr val="tx2"/>
              </a:buClr>
              <a:buSzPct val="90000"/>
              <a:buFont typeface="Wingdings" pitchFamily="2" charset="2"/>
              <a:buChar char="n"/>
              <a:defRPr sz="1200" kern="1200">
                <a:solidFill>
                  <a:schemeClr val="tx1"/>
                </a:solidFill>
                <a:latin typeface="+mn-lt"/>
                <a:ea typeface="+mn-ea"/>
                <a:cs typeface="+mn-cs"/>
              </a:defRPr>
            </a:lvl4pPr>
            <a:lvl5pPr marL="1403350" indent="-250825" algn="l" rtl="0" eaLnBrk="0" fontAlgn="base" hangingPunct="0">
              <a:lnSpc>
                <a:spcPct val="110000"/>
              </a:lnSpc>
              <a:spcBef>
                <a:spcPts val="400"/>
              </a:spcBef>
              <a:spcAft>
                <a:spcPct val="0"/>
              </a:spcAft>
              <a:buClr>
                <a:schemeClr val="tx2"/>
              </a:buClr>
              <a:buSzPct val="90000"/>
              <a:buFont typeface="Wingdings" pitchFamily="2" charset="2"/>
              <a:buChar char="n"/>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de-DE" dirty="0"/>
          </a:p>
        </p:txBody>
      </p:sp>
      <p:sp>
        <p:nvSpPr>
          <p:cNvPr id="4" name="Titel 1"/>
          <p:cNvSpPr txBox="1">
            <a:spLocks/>
          </p:cNvSpPr>
          <p:nvPr/>
        </p:nvSpPr>
        <p:spPr bwMode="auto">
          <a:xfrm>
            <a:off x="323407" y="1117191"/>
            <a:ext cx="8305800" cy="44100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000" b="1" kern="1200">
                <a:solidFill>
                  <a:schemeClr val="tx2"/>
                </a:solidFill>
                <a:latin typeface="+mj-lt"/>
                <a:ea typeface="+mj-ea"/>
                <a:cs typeface="+mj-cs"/>
              </a:defRPr>
            </a:lvl1pPr>
            <a:lvl2pPr algn="l" rtl="0" eaLnBrk="0" fontAlgn="base" hangingPunct="0">
              <a:spcBef>
                <a:spcPct val="0"/>
              </a:spcBef>
              <a:spcAft>
                <a:spcPct val="0"/>
              </a:spcAft>
              <a:defRPr sz="3000" b="1">
                <a:solidFill>
                  <a:schemeClr val="tx2"/>
                </a:solidFill>
                <a:latin typeface="Verdana" pitchFamily="34" charset="0"/>
              </a:defRPr>
            </a:lvl2pPr>
            <a:lvl3pPr algn="l" rtl="0" eaLnBrk="0" fontAlgn="base" hangingPunct="0">
              <a:spcBef>
                <a:spcPct val="0"/>
              </a:spcBef>
              <a:spcAft>
                <a:spcPct val="0"/>
              </a:spcAft>
              <a:defRPr sz="3000" b="1">
                <a:solidFill>
                  <a:schemeClr val="tx2"/>
                </a:solidFill>
                <a:latin typeface="Verdana" pitchFamily="34" charset="0"/>
              </a:defRPr>
            </a:lvl3pPr>
            <a:lvl4pPr algn="l" rtl="0" eaLnBrk="0" fontAlgn="base" hangingPunct="0">
              <a:spcBef>
                <a:spcPct val="0"/>
              </a:spcBef>
              <a:spcAft>
                <a:spcPct val="0"/>
              </a:spcAft>
              <a:defRPr sz="3000" b="1">
                <a:solidFill>
                  <a:schemeClr val="tx2"/>
                </a:solidFill>
                <a:latin typeface="Verdana" pitchFamily="34" charset="0"/>
              </a:defRPr>
            </a:lvl4pPr>
            <a:lvl5pPr algn="l" rtl="0" eaLnBrk="0" fontAlgn="base" hangingPunct="0">
              <a:spcBef>
                <a:spcPct val="0"/>
              </a:spcBef>
              <a:spcAft>
                <a:spcPct val="0"/>
              </a:spcAft>
              <a:defRPr sz="3000" b="1">
                <a:solidFill>
                  <a:schemeClr val="tx2"/>
                </a:solidFill>
                <a:latin typeface="Verdana" pitchFamily="34" charset="0"/>
              </a:defRPr>
            </a:lvl5pPr>
            <a:lvl6pPr marL="457200" algn="l" rtl="0" fontAlgn="base">
              <a:spcBef>
                <a:spcPct val="0"/>
              </a:spcBef>
              <a:spcAft>
                <a:spcPct val="0"/>
              </a:spcAft>
              <a:defRPr sz="3000" b="1">
                <a:solidFill>
                  <a:schemeClr val="tx2"/>
                </a:solidFill>
                <a:latin typeface="Verdana" pitchFamily="34" charset="0"/>
              </a:defRPr>
            </a:lvl6pPr>
            <a:lvl7pPr marL="914400" algn="l" rtl="0" fontAlgn="base">
              <a:spcBef>
                <a:spcPct val="0"/>
              </a:spcBef>
              <a:spcAft>
                <a:spcPct val="0"/>
              </a:spcAft>
              <a:defRPr sz="3000" b="1">
                <a:solidFill>
                  <a:schemeClr val="tx2"/>
                </a:solidFill>
                <a:latin typeface="Verdana" pitchFamily="34" charset="0"/>
              </a:defRPr>
            </a:lvl7pPr>
            <a:lvl8pPr marL="1371600" algn="l" rtl="0" fontAlgn="base">
              <a:spcBef>
                <a:spcPct val="0"/>
              </a:spcBef>
              <a:spcAft>
                <a:spcPct val="0"/>
              </a:spcAft>
              <a:defRPr sz="3000" b="1">
                <a:solidFill>
                  <a:schemeClr val="tx2"/>
                </a:solidFill>
                <a:latin typeface="Verdana" pitchFamily="34" charset="0"/>
              </a:defRPr>
            </a:lvl8pPr>
            <a:lvl9pPr marL="1828800" algn="l" rtl="0" fontAlgn="base">
              <a:spcBef>
                <a:spcPct val="0"/>
              </a:spcBef>
              <a:spcAft>
                <a:spcPct val="0"/>
              </a:spcAft>
              <a:defRPr sz="3000" b="1">
                <a:solidFill>
                  <a:schemeClr val="tx2"/>
                </a:solidFill>
                <a:latin typeface="Verdana" pitchFamily="34" charset="0"/>
              </a:defRPr>
            </a:lvl9pPr>
          </a:lstStyle>
          <a:p>
            <a:pPr eaLnBrk="1" hangingPunct="1"/>
            <a:r>
              <a:rPr lang="de-DE" sz="3200" dirty="0" smtClean="0">
                <a:latin typeface="Verdana" pitchFamily="34" charset="0"/>
                <a:ea typeface="+mn-ea"/>
                <a:cs typeface="Arial" charset="0"/>
              </a:rPr>
              <a:t>The Way </a:t>
            </a:r>
            <a:r>
              <a:rPr lang="de-DE" sz="3200" dirty="0" err="1" smtClean="0">
                <a:latin typeface="Verdana" pitchFamily="34" charset="0"/>
                <a:ea typeface="+mn-ea"/>
                <a:cs typeface="Arial" charset="0"/>
              </a:rPr>
              <a:t>ahead</a:t>
            </a:r>
            <a:r>
              <a:rPr lang="de-DE" sz="3200" dirty="0" smtClean="0">
                <a:latin typeface="Verdana" pitchFamily="34" charset="0"/>
                <a:ea typeface="+mn-ea"/>
                <a:cs typeface="Arial" charset="0"/>
              </a:rPr>
              <a:t>…</a:t>
            </a:r>
            <a:endParaRPr lang="de-DE" sz="3200" dirty="0">
              <a:latin typeface="Verdana" pitchFamily="34" charset="0"/>
              <a:ea typeface="+mn-ea"/>
              <a:cs typeface="Arial" charset="0"/>
            </a:endParaRPr>
          </a:p>
        </p:txBody>
      </p:sp>
      <p:sp>
        <p:nvSpPr>
          <p:cNvPr id="5" name="Inhaltsplatzhalter 2"/>
          <p:cNvSpPr txBox="1">
            <a:spLocks/>
          </p:cNvSpPr>
          <p:nvPr/>
        </p:nvSpPr>
        <p:spPr>
          <a:xfrm>
            <a:off x="323407" y="1835026"/>
            <a:ext cx="7846828" cy="4185683"/>
          </a:xfrm>
          <a:prstGeom prst="rect">
            <a:avLst/>
          </a:prstGeom>
        </p:spPr>
        <p:txBody>
          <a:bodyPr/>
          <a:lstStyle>
            <a:lvl1pPr marL="323850" indent="-323850" algn="l" rtl="0" eaLnBrk="0" fontAlgn="base" hangingPunct="0">
              <a:lnSpc>
                <a:spcPct val="110000"/>
              </a:lnSpc>
              <a:spcBef>
                <a:spcPts val="400"/>
              </a:spcBef>
              <a:spcAft>
                <a:spcPct val="0"/>
              </a:spcAft>
              <a:buClr>
                <a:schemeClr val="tx2"/>
              </a:buClr>
              <a:buSzPct val="90000"/>
              <a:buFont typeface="Wingdings" pitchFamily="2" charset="2"/>
              <a:buChar char="n"/>
              <a:defRPr sz="2000" kern="1200">
                <a:solidFill>
                  <a:schemeClr val="tx1"/>
                </a:solidFill>
                <a:latin typeface="+mn-lt"/>
                <a:ea typeface="+mn-ea"/>
                <a:cs typeface="+mn-cs"/>
              </a:defRPr>
            </a:lvl1pPr>
            <a:lvl2pPr marL="611188" indent="-287338" algn="l" rtl="0" eaLnBrk="0" fontAlgn="base" hangingPunct="0">
              <a:lnSpc>
                <a:spcPct val="110000"/>
              </a:lnSpc>
              <a:spcBef>
                <a:spcPts val="400"/>
              </a:spcBef>
              <a:spcAft>
                <a:spcPct val="0"/>
              </a:spcAft>
              <a:buClr>
                <a:schemeClr val="tx2"/>
              </a:buClr>
              <a:buSzPct val="90000"/>
              <a:buFont typeface="Wingdings" pitchFamily="2" charset="2"/>
              <a:buChar char="n"/>
              <a:defRPr sz="1600" kern="1200">
                <a:solidFill>
                  <a:schemeClr val="tx1"/>
                </a:solidFill>
                <a:latin typeface="+mn-lt"/>
                <a:ea typeface="+mn-ea"/>
                <a:cs typeface="+mn-cs"/>
              </a:defRPr>
            </a:lvl2pPr>
            <a:lvl3pPr marL="898525" indent="-269875" algn="l" rtl="0" eaLnBrk="0" fontAlgn="base" hangingPunct="0">
              <a:lnSpc>
                <a:spcPct val="110000"/>
              </a:lnSpc>
              <a:spcBef>
                <a:spcPts val="400"/>
              </a:spcBef>
              <a:spcAft>
                <a:spcPct val="0"/>
              </a:spcAft>
              <a:buClr>
                <a:schemeClr val="tx2"/>
              </a:buClr>
              <a:buSzPct val="90000"/>
              <a:buFont typeface="Wingdings" pitchFamily="2" charset="2"/>
              <a:buChar char="n"/>
              <a:defRPr sz="1400" kern="1200">
                <a:solidFill>
                  <a:schemeClr val="tx1"/>
                </a:solidFill>
                <a:latin typeface="+mn-lt"/>
                <a:ea typeface="+mn-ea"/>
                <a:cs typeface="+mn-cs"/>
              </a:defRPr>
            </a:lvl3pPr>
            <a:lvl4pPr marL="1150938" indent="-250825" algn="l" rtl="0" eaLnBrk="0" fontAlgn="base" hangingPunct="0">
              <a:lnSpc>
                <a:spcPct val="110000"/>
              </a:lnSpc>
              <a:spcBef>
                <a:spcPts val="400"/>
              </a:spcBef>
              <a:spcAft>
                <a:spcPct val="0"/>
              </a:spcAft>
              <a:buClr>
                <a:schemeClr val="tx2"/>
              </a:buClr>
              <a:buSzPct val="90000"/>
              <a:buFont typeface="Wingdings" pitchFamily="2" charset="2"/>
              <a:buChar char="n"/>
              <a:defRPr sz="1200" kern="1200">
                <a:solidFill>
                  <a:schemeClr val="tx1"/>
                </a:solidFill>
                <a:latin typeface="+mn-lt"/>
                <a:ea typeface="+mn-ea"/>
                <a:cs typeface="+mn-cs"/>
              </a:defRPr>
            </a:lvl4pPr>
            <a:lvl5pPr marL="1403350" indent="-250825" algn="l" rtl="0" eaLnBrk="0" fontAlgn="base" hangingPunct="0">
              <a:lnSpc>
                <a:spcPct val="110000"/>
              </a:lnSpc>
              <a:spcBef>
                <a:spcPts val="400"/>
              </a:spcBef>
              <a:spcAft>
                <a:spcPct val="0"/>
              </a:spcAft>
              <a:buClr>
                <a:schemeClr val="tx2"/>
              </a:buClr>
              <a:buSzPct val="90000"/>
              <a:buFont typeface="Wingdings" pitchFamily="2" charset="2"/>
              <a:buChar char="n"/>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dirty="0"/>
              <a:t>Continued efforts to reach </a:t>
            </a:r>
            <a:r>
              <a:rPr lang="en-GB" dirty="0" smtClean="0"/>
              <a:t>Global </a:t>
            </a:r>
            <a:r>
              <a:rPr lang="en-GB" dirty="0" err="1" smtClean="0"/>
              <a:t>Climat</a:t>
            </a:r>
            <a:r>
              <a:rPr lang="en-GB" dirty="0" smtClean="0"/>
              <a:t> Accord</a:t>
            </a:r>
            <a:endParaRPr lang="en-GB" dirty="0"/>
          </a:p>
          <a:p>
            <a:r>
              <a:rPr lang="en-GB" dirty="0"/>
              <a:t>A</a:t>
            </a:r>
            <a:r>
              <a:rPr lang="en-GB" dirty="0" smtClean="0"/>
              <a:t>ccelerate implementation </a:t>
            </a:r>
            <a:r>
              <a:rPr lang="en-GB" dirty="0"/>
              <a:t>of </a:t>
            </a:r>
            <a:r>
              <a:rPr lang="en-GB" i="1" dirty="0" smtClean="0"/>
              <a:t>Climate &amp; Energy </a:t>
            </a:r>
            <a:r>
              <a:rPr lang="en-GB" i="1" dirty="0" err="1"/>
              <a:t>A</a:t>
            </a:r>
            <a:r>
              <a:rPr lang="en-GB" i="1" dirty="0" err="1" smtClean="0"/>
              <a:t>cquis</a:t>
            </a:r>
            <a:endParaRPr lang="en-GB" i="1" dirty="0" smtClean="0"/>
          </a:p>
          <a:p>
            <a:r>
              <a:rPr lang="de-AT" dirty="0" err="1" smtClean="0"/>
              <a:t>Continued</a:t>
            </a:r>
            <a:r>
              <a:rPr lang="de-AT" dirty="0" smtClean="0"/>
              <a:t> </a:t>
            </a:r>
            <a:r>
              <a:rPr lang="de-AT" dirty="0" err="1" smtClean="0"/>
              <a:t>transformation</a:t>
            </a:r>
            <a:r>
              <a:rPr lang="de-AT" dirty="0" smtClean="0"/>
              <a:t> </a:t>
            </a:r>
            <a:r>
              <a:rPr lang="de-AT" dirty="0" err="1" smtClean="0"/>
              <a:t>of</a:t>
            </a:r>
            <a:r>
              <a:rPr lang="de-AT" dirty="0" smtClean="0"/>
              <a:t> </a:t>
            </a:r>
            <a:r>
              <a:rPr lang="de-AT" dirty="0" err="1" smtClean="0"/>
              <a:t>the</a:t>
            </a:r>
            <a:r>
              <a:rPr lang="de-AT" dirty="0" smtClean="0"/>
              <a:t> </a:t>
            </a:r>
            <a:r>
              <a:rPr lang="de-AT" dirty="0" err="1" smtClean="0"/>
              <a:t>energy</a:t>
            </a:r>
            <a:r>
              <a:rPr lang="de-AT" dirty="0" smtClean="0"/>
              <a:t> </a:t>
            </a:r>
            <a:r>
              <a:rPr lang="de-AT" dirty="0" err="1" smtClean="0"/>
              <a:t>system</a:t>
            </a:r>
            <a:r>
              <a:rPr lang="de-AT" dirty="0" smtClean="0"/>
              <a:t> </a:t>
            </a:r>
            <a:endParaRPr lang="de-AT" dirty="0" smtClean="0"/>
          </a:p>
          <a:p>
            <a:pPr lvl="1"/>
            <a:r>
              <a:rPr lang="de-AT" sz="2000" dirty="0" err="1" smtClean="0"/>
              <a:t>Importance</a:t>
            </a:r>
            <a:r>
              <a:rPr lang="de-AT" sz="2000" dirty="0" smtClean="0"/>
              <a:t> </a:t>
            </a:r>
            <a:r>
              <a:rPr lang="de-AT" sz="2000" dirty="0" err="1" smtClean="0"/>
              <a:t>of</a:t>
            </a:r>
            <a:r>
              <a:rPr lang="de-AT" sz="2000" dirty="0" smtClean="0"/>
              <a:t> </a:t>
            </a:r>
            <a:r>
              <a:rPr lang="de-AT" sz="2000" dirty="0" err="1" smtClean="0"/>
              <a:t>electricity</a:t>
            </a:r>
            <a:r>
              <a:rPr lang="de-AT" sz="2000" dirty="0" smtClean="0"/>
              <a:t> will </a:t>
            </a:r>
            <a:r>
              <a:rPr lang="de-AT" sz="2000" dirty="0" err="1" smtClean="0"/>
              <a:t>continue</a:t>
            </a:r>
            <a:r>
              <a:rPr lang="de-AT" sz="2000" dirty="0" smtClean="0"/>
              <a:t> </a:t>
            </a:r>
            <a:r>
              <a:rPr lang="de-AT" sz="2000" dirty="0" err="1" smtClean="0"/>
              <a:t>to</a:t>
            </a:r>
            <a:r>
              <a:rPr lang="de-AT" sz="2000" dirty="0" smtClean="0"/>
              <a:t> </a:t>
            </a:r>
            <a:r>
              <a:rPr lang="de-AT" sz="2000" dirty="0" err="1" smtClean="0"/>
              <a:t>grow</a:t>
            </a:r>
            <a:endParaRPr lang="de-AT" sz="2000" dirty="0" smtClean="0"/>
          </a:p>
          <a:p>
            <a:pPr lvl="1"/>
            <a:r>
              <a:rPr lang="de-AT" sz="2000" dirty="0" smtClean="0"/>
              <a:t>In </a:t>
            </a:r>
            <a:r>
              <a:rPr lang="de-AT" sz="2000" dirty="0" err="1" smtClean="0"/>
              <a:t>partic</a:t>
            </a:r>
            <a:r>
              <a:rPr lang="de-AT" sz="2000" dirty="0" smtClean="0"/>
              <a:t>. wind, PV: power </a:t>
            </a:r>
            <a:r>
              <a:rPr lang="de-AT" sz="2000" dirty="0" err="1" smtClean="0"/>
              <a:t>transmission</a:t>
            </a:r>
            <a:r>
              <a:rPr lang="de-AT" sz="2000" dirty="0" smtClean="0"/>
              <a:t> </a:t>
            </a:r>
            <a:r>
              <a:rPr lang="de-AT" sz="2000" dirty="0" err="1" smtClean="0"/>
              <a:t>and</a:t>
            </a:r>
            <a:r>
              <a:rPr lang="de-AT" sz="2000" dirty="0" smtClean="0"/>
              <a:t> </a:t>
            </a:r>
            <a:r>
              <a:rPr lang="de-AT" sz="2000" dirty="0" err="1" smtClean="0"/>
              <a:t>storage</a:t>
            </a:r>
            <a:r>
              <a:rPr lang="de-AT" sz="2000" dirty="0" smtClean="0"/>
              <a:t> </a:t>
            </a:r>
          </a:p>
          <a:p>
            <a:pPr lvl="1"/>
            <a:r>
              <a:rPr lang="de-AT" sz="2000" dirty="0" smtClean="0"/>
              <a:t>Switch </a:t>
            </a:r>
            <a:r>
              <a:rPr lang="de-AT" sz="2000" dirty="0" err="1" smtClean="0"/>
              <a:t>to</a:t>
            </a:r>
            <a:r>
              <a:rPr lang="de-AT" sz="2000" dirty="0" smtClean="0"/>
              <a:t> </a:t>
            </a:r>
            <a:r>
              <a:rPr lang="de-AT" sz="2000" dirty="0" err="1" smtClean="0"/>
              <a:t>low</a:t>
            </a:r>
            <a:r>
              <a:rPr lang="de-AT" sz="2000" dirty="0" smtClean="0"/>
              <a:t> </a:t>
            </a:r>
            <a:r>
              <a:rPr lang="de-AT" sz="2000" dirty="0" err="1" smtClean="0"/>
              <a:t>carbon</a:t>
            </a:r>
            <a:r>
              <a:rPr lang="de-AT" sz="2000" dirty="0" smtClean="0"/>
              <a:t> </a:t>
            </a:r>
            <a:r>
              <a:rPr lang="de-AT" sz="2000" dirty="0" err="1" smtClean="0"/>
              <a:t>fuels</a:t>
            </a:r>
            <a:endParaRPr lang="de-AT" sz="2000" dirty="0" smtClean="0"/>
          </a:p>
          <a:p>
            <a:pPr lvl="1"/>
            <a:r>
              <a:rPr lang="de-AT" sz="2000" dirty="0" smtClean="0"/>
              <a:t>Promote </a:t>
            </a:r>
            <a:r>
              <a:rPr lang="de-AT" sz="2000" dirty="0" err="1" smtClean="0"/>
              <a:t>efficiency</a:t>
            </a:r>
            <a:r>
              <a:rPr lang="de-AT" sz="2000" dirty="0" smtClean="0"/>
              <a:t> in power </a:t>
            </a:r>
            <a:r>
              <a:rPr lang="de-AT" sz="2000" dirty="0" err="1" smtClean="0"/>
              <a:t>generation</a:t>
            </a:r>
            <a:r>
              <a:rPr lang="de-AT" sz="2000" dirty="0" smtClean="0"/>
              <a:t> (</a:t>
            </a:r>
            <a:r>
              <a:rPr lang="de-AT" sz="2000" dirty="0" err="1" smtClean="0"/>
              <a:t>refurbishment</a:t>
            </a:r>
            <a:r>
              <a:rPr lang="de-AT" sz="2000" dirty="0" smtClean="0"/>
              <a:t>), </a:t>
            </a:r>
            <a:r>
              <a:rPr lang="de-AT" sz="2000" dirty="0" err="1" smtClean="0"/>
              <a:t>industry</a:t>
            </a:r>
            <a:r>
              <a:rPr lang="de-AT" sz="2000" dirty="0" smtClean="0"/>
              <a:t>, </a:t>
            </a:r>
            <a:r>
              <a:rPr lang="de-AT" sz="2000" dirty="0" err="1" smtClean="0"/>
              <a:t>buildings</a:t>
            </a:r>
            <a:r>
              <a:rPr lang="de-AT" sz="2000" dirty="0" smtClean="0"/>
              <a:t> &amp; </a:t>
            </a:r>
            <a:r>
              <a:rPr lang="de-AT" sz="2000" dirty="0" err="1" smtClean="0"/>
              <a:t>housholds</a:t>
            </a:r>
            <a:endParaRPr lang="de-AT" sz="2000" dirty="0" smtClean="0"/>
          </a:p>
          <a:p>
            <a:pPr lvl="1"/>
            <a:r>
              <a:rPr lang="de-AT" sz="2000" dirty="0" smtClean="0"/>
              <a:t>Promote </a:t>
            </a:r>
            <a:r>
              <a:rPr lang="de-AT" sz="2000" dirty="0" err="1" smtClean="0"/>
              <a:t>public</a:t>
            </a:r>
            <a:r>
              <a:rPr lang="de-AT" sz="2000" dirty="0" smtClean="0"/>
              <a:t> </a:t>
            </a:r>
            <a:r>
              <a:rPr lang="de-AT" sz="2000" dirty="0" err="1" smtClean="0"/>
              <a:t>transport</a:t>
            </a:r>
            <a:endParaRPr lang="de-AT" sz="2000" dirty="0" smtClean="0"/>
          </a:p>
          <a:p>
            <a:pPr lvl="1"/>
            <a:r>
              <a:rPr lang="de-AT" sz="2000" dirty="0" smtClean="0"/>
              <a:t>Promote </a:t>
            </a:r>
            <a:r>
              <a:rPr lang="de-AT" sz="2000" dirty="0" err="1" smtClean="0"/>
              <a:t>eco-industry</a:t>
            </a:r>
            <a:r>
              <a:rPr lang="de-AT" sz="2000" dirty="0" smtClean="0"/>
              <a:t> </a:t>
            </a:r>
            <a:r>
              <a:rPr lang="de-AT" sz="2000" dirty="0" err="1" smtClean="0"/>
              <a:t>and</a:t>
            </a:r>
            <a:r>
              <a:rPr lang="de-AT" sz="2000" dirty="0" smtClean="0"/>
              <a:t> </a:t>
            </a:r>
            <a:r>
              <a:rPr lang="de-AT" sz="2000" dirty="0" err="1" smtClean="0"/>
              <a:t>innovation</a:t>
            </a:r>
            <a:endParaRPr lang="de-AT" sz="2000" dirty="0" smtClean="0"/>
          </a:p>
          <a:p>
            <a:pPr marL="0" indent="0">
              <a:buNone/>
            </a:pPr>
            <a:endParaRPr lang="en-GB" dirty="0" smtClean="0"/>
          </a:p>
          <a:p>
            <a:endParaRPr lang="en-GB" dirty="0" smtClean="0"/>
          </a:p>
          <a:p>
            <a:pPr marL="0" indent="0">
              <a:buNone/>
            </a:pPr>
            <a:endParaRPr lang="de-DE" dirty="0"/>
          </a:p>
        </p:txBody>
      </p:sp>
    </p:spTree>
    <p:extLst>
      <p:ext uri="{BB962C8B-B14F-4D97-AF65-F5344CB8AC3E}">
        <p14:creationId xmlns:p14="http://schemas.microsoft.com/office/powerpoint/2010/main" val="37098643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err="1" smtClean="0"/>
              <a:t>Let</a:t>
            </a:r>
            <a:r>
              <a:rPr lang="de-AT" dirty="0" smtClean="0"/>
              <a:t> </a:t>
            </a:r>
            <a:r>
              <a:rPr lang="de-AT" dirty="0" err="1" smtClean="0"/>
              <a:t>green</a:t>
            </a:r>
            <a:r>
              <a:rPr lang="de-AT" dirty="0" smtClean="0"/>
              <a:t> </a:t>
            </a:r>
            <a:r>
              <a:rPr lang="de-AT" dirty="0" err="1" smtClean="0"/>
              <a:t>houses</a:t>
            </a:r>
            <a:r>
              <a:rPr lang="de-AT" dirty="0" smtClean="0"/>
              <a:t> </a:t>
            </a:r>
            <a:r>
              <a:rPr lang="de-AT" dirty="0" err="1" smtClean="0"/>
              <a:t>flourish</a:t>
            </a:r>
            <a:r>
              <a:rPr lang="de-AT" dirty="0" smtClean="0"/>
              <a:t>!</a:t>
            </a:r>
            <a:endParaRPr lang="de-AT" dirty="0"/>
          </a:p>
        </p:txBody>
      </p:sp>
      <p:sp>
        <p:nvSpPr>
          <p:cNvPr id="3" name="Textplatzhalter 2"/>
          <p:cNvSpPr>
            <a:spLocks noGrp="1"/>
          </p:cNvSpPr>
          <p:nvPr>
            <p:ph type="body" sz="quarter" idx="11"/>
          </p:nvPr>
        </p:nvSpPr>
        <p:spPr/>
        <p:txBody>
          <a:bodyPr/>
          <a:lstStyle/>
          <a:p>
            <a:endParaRPr lang="de-AT" dirty="0"/>
          </a:p>
        </p:txBody>
      </p:sp>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6471" y="1734096"/>
            <a:ext cx="7689903" cy="5123904"/>
          </a:xfrm>
          <a:prstGeom prst="rect">
            <a:avLst/>
          </a:prstGeom>
        </p:spPr>
      </p:pic>
    </p:spTree>
    <p:extLst>
      <p:ext uri="{BB962C8B-B14F-4D97-AF65-F5344CB8AC3E}">
        <p14:creationId xmlns:p14="http://schemas.microsoft.com/office/powerpoint/2010/main" val="29827232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el 1"/>
          <p:cNvSpPr>
            <a:spLocks noGrp="1"/>
          </p:cNvSpPr>
          <p:nvPr>
            <p:ph type="ctrTitle"/>
          </p:nvPr>
        </p:nvSpPr>
        <p:spPr>
          <a:xfrm>
            <a:off x="446088" y="1044575"/>
            <a:ext cx="8229600" cy="1144588"/>
          </a:xfrm>
        </p:spPr>
        <p:txBody>
          <a:bodyPr/>
          <a:lstStyle/>
          <a:p>
            <a:pPr eaLnBrk="1" hangingPunct="1"/>
            <a:r>
              <a:rPr lang="de-DE" dirty="0" err="1" smtClean="0"/>
              <a:t>Contact</a:t>
            </a:r>
            <a:r>
              <a:rPr lang="de-DE" dirty="0" smtClean="0"/>
              <a:t> &amp; Information</a:t>
            </a:r>
          </a:p>
        </p:txBody>
      </p:sp>
      <p:sp>
        <p:nvSpPr>
          <p:cNvPr id="52227" name="Untertitel 2"/>
          <p:cNvSpPr>
            <a:spLocks noGrp="1"/>
          </p:cNvSpPr>
          <p:nvPr>
            <p:ph type="subTitle" idx="1"/>
          </p:nvPr>
        </p:nvSpPr>
        <p:spPr>
          <a:xfrm>
            <a:off x="446088" y="2189163"/>
            <a:ext cx="8229600" cy="2000250"/>
          </a:xfrm>
        </p:spPr>
        <p:txBody>
          <a:bodyPr/>
          <a:lstStyle/>
          <a:p>
            <a:pPr eaLnBrk="1" hangingPunct="1"/>
            <a:r>
              <a:rPr lang="de-DE" dirty="0" smtClean="0"/>
              <a:t>Georg Rebernig</a:t>
            </a:r>
          </a:p>
          <a:p>
            <a:pPr eaLnBrk="1" hangingPunct="1"/>
            <a:r>
              <a:rPr lang="de-DE" dirty="0" smtClean="0"/>
              <a:t>Managing </a:t>
            </a:r>
            <a:r>
              <a:rPr lang="de-DE" dirty="0" err="1"/>
              <a:t>D</a:t>
            </a:r>
            <a:r>
              <a:rPr lang="de-DE" dirty="0" err="1" smtClean="0"/>
              <a:t>irector</a:t>
            </a:r>
            <a:endParaRPr lang="de-DE" dirty="0" smtClean="0"/>
          </a:p>
          <a:p>
            <a:pPr eaLnBrk="1" hangingPunct="1"/>
            <a:r>
              <a:rPr lang="de-DE" dirty="0" smtClean="0"/>
              <a:t>+43 1 31304 5424</a:t>
            </a:r>
          </a:p>
          <a:p>
            <a:pPr eaLnBrk="1" hangingPunct="1"/>
            <a:r>
              <a:rPr lang="de-DE" dirty="0">
                <a:hlinkClick r:id="rId3"/>
              </a:rPr>
              <a:t>g</a:t>
            </a:r>
            <a:r>
              <a:rPr lang="de-DE" dirty="0" smtClean="0">
                <a:hlinkClick r:id="rId3"/>
              </a:rPr>
              <a:t>eorg.rebernig@umweltbundesamt.at</a:t>
            </a:r>
            <a:endParaRPr lang="de-DE" dirty="0" smtClean="0"/>
          </a:p>
          <a:p>
            <a:pPr eaLnBrk="1" hangingPunct="1"/>
            <a:endParaRPr lang="de-DE" dirty="0" smtClean="0"/>
          </a:p>
          <a:p>
            <a:pPr eaLnBrk="1" hangingPunct="1"/>
            <a:endParaRPr lang="de-DE" dirty="0" smtClean="0"/>
          </a:p>
          <a:p>
            <a:pPr eaLnBrk="1" hangingPunct="1"/>
            <a:endParaRPr lang="de-DE" dirty="0" smtClean="0"/>
          </a:p>
          <a:p>
            <a:pPr eaLnBrk="1" hangingPunct="1"/>
            <a:endParaRPr lang="de-DE" dirty="0" smtClean="0"/>
          </a:p>
        </p:txBody>
      </p:sp>
      <p:sp>
        <p:nvSpPr>
          <p:cNvPr id="4" name="Foliennummernplatzhalter 3"/>
          <p:cNvSpPr>
            <a:spLocks noGrp="1"/>
          </p:cNvSpPr>
          <p:nvPr>
            <p:ph type="sldNum" sz="quarter" idx="10"/>
          </p:nvPr>
        </p:nvSpPr>
        <p:spPr/>
        <p:txBody>
          <a:bodyPr/>
          <a:lstStyle/>
          <a:p>
            <a:pPr>
              <a:defRPr/>
            </a:pPr>
            <a:fld id="{B8D04E35-B14A-45A7-8B3F-FADB6AB0C12F}" type="slidenum">
              <a:rPr lang="de-DE"/>
              <a:pPr>
                <a:defRPr/>
              </a:pPr>
              <a:t>14</a:t>
            </a:fld>
            <a:endParaRPr lang="de-DE"/>
          </a:p>
        </p:txBody>
      </p:sp>
      <p:sp>
        <p:nvSpPr>
          <p:cNvPr id="5" name="Untertitel 2"/>
          <p:cNvSpPr txBox="1">
            <a:spLocks/>
          </p:cNvSpPr>
          <p:nvPr/>
        </p:nvSpPr>
        <p:spPr>
          <a:xfrm>
            <a:off x="446088" y="5208588"/>
            <a:ext cx="8229600" cy="601662"/>
          </a:xfrm>
          <a:prstGeom prst="rect">
            <a:avLst/>
          </a:prstGeom>
        </p:spPr>
        <p:txBody>
          <a:bodyPr>
            <a:normAutofit lnSpcReduction="10000"/>
          </a:bodyPr>
          <a:lstStyle/>
          <a:p>
            <a:pPr fontAlgn="auto">
              <a:lnSpc>
                <a:spcPct val="110000"/>
              </a:lnSpc>
              <a:spcBef>
                <a:spcPts val="600"/>
              </a:spcBef>
              <a:spcAft>
                <a:spcPts val="0"/>
              </a:spcAft>
              <a:buClr>
                <a:schemeClr val="tx2"/>
              </a:buClr>
              <a:buSzPct val="90000"/>
              <a:buFont typeface="Wingdings" pitchFamily="2" charset="2"/>
              <a:buNone/>
              <a:defRPr/>
            </a:pPr>
            <a:r>
              <a:rPr lang="de-DE" sz="1600" dirty="0" smtClean="0">
                <a:latin typeface="+mn-lt"/>
                <a:cs typeface="+mn-cs"/>
              </a:rPr>
              <a:t>Federal Environment Agency</a:t>
            </a:r>
            <a:r>
              <a:rPr lang="de-DE" sz="1600" dirty="0">
                <a:latin typeface="+mn-lt"/>
                <a:cs typeface="+mn-cs"/>
              </a:rPr>
              <a:t/>
            </a:r>
            <a:br>
              <a:rPr lang="de-DE" sz="1600" dirty="0">
                <a:latin typeface="+mn-lt"/>
                <a:cs typeface="+mn-cs"/>
              </a:rPr>
            </a:br>
            <a:r>
              <a:rPr lang="de-DE" sz="1600" dirty="0">
                <a:solidFill>
                  <a:schemeClr val="tx2"/>
                </a:solidFill>
                <a:latin typeface="+mn-lt"/>
                <a:cs typeface="+mn-cs"/>
              </a:rPr>
              <a:t>www.umweltbundesamt.at</a:t>
            </a:r>
          </a:p>
        </p:txBody>
      </p:sp>
      <p:sp>
        <p:nvSpPr>
          <p:cNvPr id="6" name="Untertitel 2"/>
          <p:cNvSpPr txBox="1">
            <a:spLocks/>
          </p:cNvSpPr>
          <p:nvPr/>
        </p:nvSpPr>
        <p:spPr>
          <a:xfrm>
            <a:off x="5638800" y="5208588"/>
            <a:ext cx="3036888" cy="601662"/>
          </a:xfrm>
          <a:prstGeom prst="rect">
            <a:avLst/>
          </a:prstGeom>
        </p:spPr>
        <p:txBody>
          <a:bodyPr>
            <a:normAutofit lnSpcReduction="10000"/>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lnSpc>
                <a:spcPct val="110000"/>
              </a:lnSpc>
              <a:spcBef>
                <a:spcPts val="600"/>
              </a:spcBef>
              <a:spcAft>
                <a:spcPts val="0"/>
              </a:spcAft>
              <a:buClr>
                <a:schemeClr val="tx2"/>
              </a:buClr>
              <a:buSzPct val="90000"/>
              <a:defRPr/>
            </a:pPr>
            <a:r>
              <a:rPr lang="de-DE" sz="1600" dirty="0" smtClean="0"/>
              <a:t/>
            </a:r>
            <a:br>
              <a:rPr lang="de-DE" sz="1600" dirty="0" smtClean="0"/>
            </a:br>
            <a:r>
              <a:rPr lang="de-DE" sz="1600" dirty="0" smtClean="0"/>
              <a:t>Beograd </a:t>
            </a:r>
            <a:r>
              <a:rPr lang="de-DE" sz="1600" dirty="0" smtClean="0">
                <a:solidFill>
                  <a:schemeClr val="tx2"/>
                </a:solidFill>
              </a:rPr>
              <a:t>■</a:t>
            </a:r>
            <a:r>
              <a:rPr lang="de-DE" sz="1600" dirty="0" smtClean="0"/>
              <a:t> 18.10.2013</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el 1"/>
          <p:cNvSpPr txBox="1">
            <a:spLocks/>
          </p:cNvSpPr>
          <p:nvPr/>
        </p:nvSpPr>
        <p:spPr bwMode="auto">
          <a:xfrm>
            <a:off x="543477" y="923556"/>
            <a:ext cx="7427507" cy="1143000"/>
          </a:xfrm>
          <a:prstGeom prst="rect">
            <a:avLst/>
          </a:prstGeom>
          <a:noFill/>
          <a:ln w="9525">
            <a:noFill/>
            <a:miter lim="800000"/>
            <a:headEnd/>
            <a:tailEnd/>
          </a:ln>
        </p:spPr>
        <p:txBody>
          <a:bodyPr anchor="ctr"/>
          <a:lstStyle/>
          <a:p>
            <a:pPr eaLnBrk="0" hangingPunct="0"/>
            <a:r>
              <a:rPr lang="de-AT" sz="3200" b="1" dirty="0" smtClean="0">
                <a:solidFill>
                  <a:schemeClr val="tx2"/>
                </a:solidFill>
                <a:latin typeface="Verdana" pitchFamily="34" charset="0"/>
              </a:rPr>
              <a:t>The </a:t>
            </a:r>
            <a:r>
              <a:rPr lang="de-AT" sz="3200" b="1" dirty="0" err="1" smtClean="0">
                <a:solidFill>
                  <a:schemeClr val="tx2"/>
                </a:solidFill>
                <a:latin typeface="Verdana" pitchFamily="34" charset="0"/>
              </a:rPr>
              <a:t>heat</a:t>
            </a:r>
            <a:r>
              <a:rPr lang="de-AT" sz="3200" b="1" dirty="0" smtClean="0">
                <a:solidFill>
                  <a:schemeClr val="tx2"/>
                </a:solidFill>
                <a:latin typeface="Verdana" pitchFamily="34" charset="0"/>
              </a:rPr>
              <a:t> in on…..</a:t>
            </a: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7025" y="1891847"/>
            <a:ext cx="6280409" cy="3686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0362" y="5792972"/>
            <a:ext cx="6657975"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98809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nhaltsplatzhalter 2"/>
          <p:cNvSpPr txBox="1">
            <a:spLocks/>
          </p:cNvSpPr>
          <p:nvPr/>
        </p:nvSpPr>
        <p:spPr>
          <a:xfrm>
            <a:off x="552893" y="1690577"/>
            <a:ext cx="7846828" cy="6251945"/>
          </a:xfrm>
          <a:prstGeom prst="rect">
            <a:avLst/>
          </a:prstGeom>
        </p:spPr>
        <p:txBody>
          <a:bodyPr/>
          <a:lstStyle>
            <a:lvl1pPr marL="323850" indent="-323850" algn="l" rtl="0" eaLnBrk="0" fontAlgn="base" hangingPunct="0">
              <a:lnSpc>
                <a:spcPct val="110000"/>
              </a:lnSpc>
              <a:spcBef>
                <a:spcPts val="400"/>
              </a:spcBef>
              <a:spcAft>
                <a:spcPct val="0"/>
              </a:spcAft>
              <a:buClr>
                <a:schemeClr val="tx2"/>
              </a:buClr>
              <a:buSzPct val="90000"/>
              <a:buFont typeface="Wingdings" pitchFamily="2" charset="2"/>
              <a:buChar char="n"/>
              <a:defRPr sz="2000" kern="1200">
                <a:solidFill>
                  <a:schemeClr val="tx1"/>
                </a:solidFill>
                <a:latin typeface="+mn-lt"/>
                <a:ea typeface="+mn-ea"/>
                <a:cs typeface="+mn-cs"/>
              </a:defRPr>
            </a:lvl1pPr>
            <a:lvl2pPr marL="611188" indent="-287338" algn="l" rtl="0" eaLnBrk="0" fontAlgn="base" hangingPunct="0">
              <a:lnSpc>
                <a:spcPct val="110000"/>
              </a:lnSpc>
              <a:spcBef>
                <a:spcPts val="400"/>
              </a:spcBef>
              <a:spcAft>
                <a:spcPct val="0"/>
              </a:spcAft>
              <a:buClr>
                <a:schemeClr val="tx2"/>
              </a:buClr>
              <a:buSzPct val="90000"/>
              <a:buFont typeface="Wingdings" pitchFamily="2" charset="2"/>
              <a:buChar char="n"/>
              <a:defRPr sz="1600" kern="1200">
                <a:solidFill>
                  <a:schemeClr val="tx1"/>
                </a:solidFill>
                <a:latin typeface="+mn-lt"/>
                <a:ea typeface="+mn-ea"/>
                <a:cs typeface="+mn-cs"/>
              </a:defRPr>
            </a:lvl2pPr>
            <a:lvl3pPr marL="898525" indent="-269875" algn="l" rtl="0" eaLnBrk="0" fontAlgn="base" hangingPunct="0">
              <a:lnSpc>
                <a:spcPct val="110000"/>
              </a:lnSpc>
              <a:spcBef>
                <a:spcPts val="400"/>
              </a:spcBef>
              <a:spcAft>
                <a:spcPct val="0"/>
              </a:spcAft>
              <a:buClr>
                <a:schemeClr val="tx2"/>
              </a:buClr>
              <a:buSzPct val="90000"/>
              <a:buFont typeface="Wingdings" pitchFamily="2" charset="2"/>
              <a:buChar char="n"/>
              <a:defRPr sz="1400" kern="1200">
                <a:solidFill>
                  <a:schemeClr val="tx1"/>
                </a:solidFill>
                <a:latin typeface="+mn-lt"/>
                <a:ea typeface="+mn-ea"/>
                <a:cs typeface="+mn-cs"/>
              </a:defRPr>
            </a:lvl3pPr>
            <a:lvl4pPr marL="1150938" indent="-250825" algn="l" rtl="0" eaLnBrk="0" fontAlgn="base" hangingPunct="0">
              <a:lnSpc>
                <a:spcPct val="110000"/>
              </a:lnSpc>
              <a:spcBef>
                <a:spcPts val="400"/>
              </a:spcBef>
              <a:spcAft>
                <a:spcPct val="0"/>
              </a:spcAft>
              <a:buClr>
                <a:schemeClr val="tx2"/>
              </a:buClr>
              <a:buSzPct val="90000"/>
              <a:buFont typeface="Wingdings" pitchFamily="2" charset="2"/>
              <a:buChar char="n"/>
              <a:defRPr sz="1200" kern="1200">
                <a:solidFill>
                  <a:schemeClr val="tx1"/>
                </a:solidFill>
                <a:latin typeface="+mn-lt"/>
                <a:ea typeface="+mn-ea"/>
                <a:cs typeface="+mn-cs"/>
              </a:defRPr>
            </a:lvl4pPr>
            <a:lvl5pPr marL="1403350" indent="-250825" algn="l" rtl="0" eaLnBrk="0" fontAlgn="base" hangingPunct="0">
              <a:lnSpc>
                <a:spcPct val="110000"/>
              </a:lnSpc>
              <a:spcBef>
                <a:spcPts val="400"/>
              </a:spcBef>
              <a:spcAft>
                <a:spcPct val="0"/>
              </a:spcAft>
              <a:buClr>
                <a:schemeClr val="tx2"/>
              </a:buClr>
              <a:buSzPct val="90000"/>
              <a:buFont typeface="Wingdings" pitchFamily="2" charset="2"/>
              <a:buChar char="n"/>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de-DE" dirty="0"/>
          </a:p>
        </p:txBody>
      </p:sp>
      <p:sp>
        <p:nvSpPr>
          <p:cNvPr id="4" name="Titel 1"/>
          <p:cNvSpPr txBox="1">
            <a:spLocks/>
          </p:cNvSpPr>
          <p:nvPr/>
        </p:nvSpPr>
        <p:spPr bwMode="auto">
          <a:xfrm>
            <a:off x="323407" y="1117191"/>
            <a:ext cx="8305800" cy="44100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000" b="1" kern="1200">
                <a:solidFill>
                  <a:schemeClr val="tx2"/>
                </a:solidFill>
                <a:latin typeface="+mj-lt"/>
                <a:ea typeface="+mj-ea"/>
                <a:cs typeface="+mj-cs"/>
              </a:defRPr>
            </a:lvl1pPr>
            <a:lvl2pPr algn="l" rtl="0" eaLnBrk="0" fontAlgn="base" hangingPunct="0">
              <a:spcBef>
                <a:spcPct val="0"/>
              </a:spcBef>
              <a:spcAft>
                <a:spcPct val="0"/>
              </a:spcAft>
              <a:defRPr sz="3000" b="1">
                <a:solidFill>
                  <a:schemeClr val="tx2"/>
                </a:solidFill>
                <a:latin typeface="Verdana" pitchFamily="34" charset="0"/>
              </a:defRPr>
            </a:lvl2pPr>
            <a:lvl3pPr algn="l" rtl="0" eaLnBrk="0" fontAlgn="base" hangingPunct="0">
              <a:spcBef>
                <a:spcPct val="0"/>
              </a:spcBef>
              <a:spcAft>
                <a:spcPct val="0"/>
              </a:spcAft>
              <a:defRPr sz="3000" b="1">
                <a:solidFill>
                  <a:schemeClr val="tx2"/>
                </a:solidFill>
                <a:latin typeface="Verdana" pitchFamily="34" charset="0"/>
              </a:defRPr>
            </a:lvl3pPr>
            <a:lvl4pPr algn="l" rtl="0" eaLnBrk="0" fontAlgn="base" hangingPunct="0">
              <a:spcBef>
                <a:spcPct val="0"/>
              </a:spcBef>
              <a:spcAft>
                <a:spcPct val="0"/>
              </a:spcAft>
              <a:defRPr sz="3000" b="1">
                <a:solidFill>
                  <a:schemeClr val="tx2"/>
                </a:solidFill>
                <a:latin typeface="Verdana" pitchFamily="34" charset="0"/>
              </a:defRPr>
            </a:lvl4pPr>
            <a:lvl5pPr algn="l" rtl="0" eaLnBrk="0" fontAlgn="base" hangingPunct="0">
              <a:spcBef>
                <a:spcPct val="0"/>
              </a:spcBef>
              <a:spcAft>
                <a:spcPct val="0"/>
              </a:spcAft>
              <a:defRPr sz="3000" b="1">
                <a:solidFill>
                  <a:schemeClr val="tx2"/>
                </a:solidFill>
                <a:latin typeface="Verdana" pitchFamily="34" charset="0"/>
              </a:defRPr>
            </a:lvl5pPr>
            <a:lvl6pPr marL="457200" algn="l" rtl="0" fontAlgn="base">
              <a:spcBef>
                <a:spcPct val="0"/>
              </a:spcBef>
              <a:spcAft>
                <a:spcPct val="0"/>
              </a:spcAft>
              <a:defRPr sz="3000" b="1">
                <a:solidFill>
                  <a:schemeClr val="tx2"/>
                </a:solidFill>
                <a:latin typeface="Verdana" pitchFamily="34" charset="0"/>
              </a:defRPr>
            </a:lvl6pPr>
            <a:lvl7pPr marL="914400" algn="l" rtl="0" fontAlgn="base">
              <a:spcBef>
                <a:spcPct val="0"/>
              </a:spcBef>
              <a:spcAft>
                <a:spcPct val="0"/>
              </a:spcAft>
              <a:defRPr sz="3000" b="1">
                <a:solidFill>
                  <a:schemeClr val="tx2"/>
                </a:solidFill>
                <a:latin typeface="Verdana" pitchFamily="34" charset="0"/>
              </a:defRPr>
            </a:lvl7pPr>
            <a:lvl8pPr marL="1371600" algn="l" rtl="0" fontAlgn="base">
              <a:spcBef>
                <a:spcPct val="0"/>
              </a:spcBef>
              <a:spcAft>
                <a:spcPct val="0"/>
              </a:spcAft>
              <a:defRPr sz="3000" b="1">
                <a:solidFill>
                  <a:schemeClr val="tx2"/>
                </a:solidFill>
                <a:latin typeface="Verdana" pitchFamily="34" charset="0"/>
              </a:defRPr>
            </a:lvl8pPr>
            <a:lvl9pPr marL="1828800" algn="l" rtl="0" fontAlgn="base">
              <a:spcBef>
                <a:spcPct val="0"/>
              </a:spcBef>
              <a:spcAft>
                <a:spcPct val="0"/>
              </a:spcAft>
              <a:defRPr sz="3000" b="1">
                <a:solidFill>
                  <a:schemeClr val="tx2"/>
                </a:solidFill>
                <a:latin typeface="Verdana" pitchFamily="34" charset="0"/>
              </a:defRPr>
            </a:lvl9pPr>
          </a:lstStyle>
          <a:p>
            <a:pPr eaLnBrk="1" hangingPunct="1"/>
            <a:r>
              <a:rPr lang="de-DE" sz="3200" dirty="0" smtClean="0">
                <a:latin typeface="Verdana" pitchFamily="34" charset="0"/>
                <a:ea typeface="+mn-ea"/>
                <a:cs typeface="Arial" charset="0"/>
              </a:rPr>
              <a:t>High </a:t>
            </a:r>
            <a:r>
              <a:rPr lang="de-DE" sz="3200" dirty="0" err="1" smtClean="0">
                <a:latin typeface="Verdana" pitchFamily="34" charset="0"/>
                <a:ea typeface="+mn-ea"/>
                <a:cs typeface="Arial" charset="0"/>
              </a:rPr>
              <a:t>eco</a:t>
            </a:r>
            <a:r>
              <a:rPr lang="de-DE" sz="3200" dirty="0" smtClean="0">
                <a:latin typeface="Verdana" pitchFamily="34" charset="0"/>
                <a:ea typeface="+mn-ea"/>
                <a:cs typeface="Arial" charset="0"/>
              </a:rPr>
              <a:t>-efficiency </a:t>
            </a:r>
            <a:endParaRPr lang="de-DE" sz="3200" dirty="0">
              <a:latin typeface="Verdana" pitchFamily="34" charset="0"/>
              <a:ea typeface="+mn-ea"/>
              <a:cs typeface="Arial" charset="0"/>
            </a:endParaRPr>
          </a:p>
        </p:txBody>
      </p:sp>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3278" y="2179674"/>
            <a:ext cx="7146058" cy="429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78133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nhaltsplatzhalter 2"/>
          <p:cNvSpPr txBox="1">
            <a:spLocks/>
          </p:cNvSpPr>
          <p:nvPr/>
        </p:nvSpPr>
        <p:spPr>
          <a:xfrm>
            <a:off x="552893" y="2197289"/>
            <a:ext cx="7846828" cy="3548417"/>
          </a:xfrm>
          <a:prstGeom prst="rect">
            <a:avLst/>
          </a:prstGeom>
        </p:spPr>
        <p:txBody>
          <a:bodyPr/>
          <a:lstStyle>
            <a:lvl1pPr marL="323850" indent="-323850" algn="l" rtl="0" eaLnBrk="0" fontAlgn="base" hangingPunct="0">
              <a:lnSpc>
                <a:spcPct val="110000"/>
              </a:lnSpc>
              <a:spcBef>
                <a:spcPts val="400"/>
              </a:spcBef>
              <a:spcAft>
                <a:spcPct val="0"/>
              </a:spcAft>
              <a:buClr>
                <a:schemeClr val="tx2"/>
              </a:buClr>
              <a:buSzPct val="90000"/>
              <a:buFont typeface="Wingdings" pitchFamily="2" charset="2"/>
              <a:buChar char="n"/>
              <a:defRPr sz="2000" kern="1200">
                <a:solidFill>
                  <a:schemeClr val="tx1"/>
                </a:solidFill>
                <a:latin typeface="+mn-lt"/>
                <a:ea typeface="+mn-ea"/>
                <a:cs typeface="+mn-cs"/>
              </a:defRPr>
            </a:lvl1pPr>
            <a:lvl2pPr marL="611188" indent="-287338" algn="l" rtl="0" eaLnBrk="0" fontAlgn="base" hangingPunct="0">
              <a:lnSpc>
                <a:spcPct val="110000"/>
              </a:lnSpc>
              <a:spcBef>
                <a:spcPts val="400"/>
              </a:spcBef>
              <a:spcAft>
                <a:spcPct val="0"/>
              </a:spcAft>
              <a:buClr>
                <a:schemeClr val="tx2"/>
              </a:buClr>
              <a:buSzPct val="90000"/>
              <a:buFont typeface="Wingdings" pitchFamily="2" charset="2"/>
              <a:buChar char="n"/>
              <a:defRPr sz="1600" kern="1200">
                <a:solidFill>
                  <a:schemeClr val="tx1"/>
                </a:solidFill>
                <a:latin typeface="+mn-lt"/>
                <a:ea typeface="+mn-ea"/>
                <a:cs typeface="+mn-cs"/>
              </a:defRPr>
            </a:lvl2pPr>
            <a:lvl3pPr marL="898525" indent="-269875" algn="l" rtl="0" eaLnBrk="0" fontAlgn="base" hangingPunct="0">
              <a:lnSpc>
                <a:spcPct val="110000"/>
              </a:lnSpc>
              <a:spcBef>
                <a:spcPts val="400"/>
              </a:spcBef>
              <a:spcAft>
                <a:spcPct val="0"/>
              </a:spcAft>
              <a:buClr>
                <a:schemeClr val="tx2"/>
              </a:buClr>
              <a:buSzPct val="90000"/>
              <a:buFont typeface="Wingdings" pitchFamily="2" charset="2"/>
              <a:buChar char="n"/>
              <a:defRPr sz="1400" kern="1200">
                <a:solidFill>
                  <a:schemeClr val="tx1"/>
                </a:solidFill>
                <a:latin typeface="+mn-lt"/>
                <a:ea typeface="+mn-ea"/>
                <a:cs typeface="+mn-cs"/>
              </a:defRPr>
            </a:lvl3pPr>
            <a:lvl4pPr marL="1150938" indent="-250825" algn="l" rtl="0" eaLnBrk="0" fontAlgn="base" hangingPunct="0">
              <a:lnSpc>
                <a:spcPct val="110000"/>
              </a:lnSpc>
              <a:spcBef>
                <a:spcPts val="400"/>
              </a:spcBef>
              <a:spcAft>
                <a:spcPct val="0"/>
              </a:spcAft>
              <a:buClr>
                <a:schemeClr val="tx2"/>
              </a:buClr>
              <a:buSzPct val="90000"/>
              <a:buFont typeface="Wingdings" pitchFamily="2" charset="2"/>
              <a:buChar char="n"/>
              <a:defRPr sz="1200" kern="1200">
                <a:solidFill>
                  <a:schemeClr val="tx1"/>
                </a:solidFill>
                <a:latin typeface="+mn-lt"/>
                <a:ea typeface="+mn-ea"/>
                <a:cs typeface="+mn-cs"/>
              </a:defRPr>
            </a:lvl4pPr>
            <a:lvl5pPr marL="1403350" indent="-250825" algn="l" rtl="0" eaLnBrk="0" fontAlgn="base" hangingPunct="0">
              <a:lnSpc>
                <a:spcPct val="110000"/>
              </a:lnSpc>
              <a:spcBef>
                <a:spcPts val="400"/>
              </a:spcBef>
              <a:spcAft>
                <a:spcPct val="0"/>
              </a:spcAft>
              <a:buClr>
                <a:schemeClr val="tx2"/>
              </a:buClr>
              <a:buSzPct val="90000"/>
              <a:buFont typeface="Wingdings" pitchFamily="2" charset="2"/>
              <a:buChar char="n"/>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2400" dirty="0" smtClean="0"/>
              <a:t>Case for action: the Climate Crisis </a:t>
            </a:r>
          </a:p>
          <a:p>
            <a:r>
              <a:rPr lang="en-GB" sz="2400" dirty="0" smtClean="0"/>
              <a:t>European Framework for Climate and Energy Policy</a:t>
            </a:r>
          </a:p>
          <a:p>
            <a:r>
              <a:rPr lang="en-GB" sz="2400" dirty="0" smtClean="0"/>
              <a:t>Drivers for Austrian GHG emissions</a:t>
            </a:r>
          </a:p>
          <a:p>
            <a:r>
              <a:rPr lang="en-GB" sz="2400" dirty="0" smtClean="0"/>
              <a:t>Austrian Experiences Successes and Deficits</a:t>
            </a:r>
          </a:p>
          <a:p>
            <a:pPr lvl="1"/>
            <a:r>
              <a:rPr lang="en-GB" sz="2400" dirty="0" smtClean="0"/>
              <a:t>Renewables</a:t>
            </a:r>
          </a:p>
          <a:p>
            <a:pPr lvl="1"/>
            <a:r>
              <a:rPr lang="en-GB" sz="2400" dirty="0" smtClean="0"/>
              <a:t>Energy Efficiency</a:t>
            </a:r>
          </a:p>
          <a:p>
            <a:pPr marL="0" indent="0">
              <a:buNone/>
            </a:pPr>
            <a:endParaRPr lang="en-GB" dirty="0"/>
          </a:p>
        </p:txBody>
      </p:sp>
      <p:sp>
        <p:nvSpPr>
          <p:cNvPr id="4" name="Titel 1"/>
          <p:cNvSpPr txBox="1">
            <a:spLocks/>
          </p:cNvSpPr>
          <p:nvPr/>
        </p:nvSpPr>
        <p:spPr bwMode="auto">
          <a:xfrm>
            <a:off x="323407" y="1337696"/>
            <a:ext cx="8305800" cy="44100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000" b="1" kern="1200">
                <a:solidFill>
                  <a:schemeClr val="tx2"/>
                </a:solidFill>
                <a:latin typeface="+mj-lt"/>
                <a:ea typeface="+mj-ea"/>
                <a:cs typeface="+mj-cs"/>
              </a:defRPr>
            </a:lvl1pPr>
            <a:lvl2pPr algn="l" rtl="0" eaLnBrk="0" fontAlgn="base" hangingPunct="0">
              <a:spcBef>
                <a:spcPct val="0"/>
              </a:spcBef>
              <a:spcAft>
                <a:spcPct val="0"/>
              </a:spcAft>
              <a:defRPr sz="3000" b="1">
                <a:solidFill>
                  <a:schemeClr val="tx2"/>
                </a:solidFill>
                <a:latin typeface="Verdana" pitchFamily="34" charset="0"/>
              </a:defRPr>
            </a:lvl2pPr>
            <a:lvl3pPr algn="l" rtl="0" eaLnBrk="0" fontAlgn="base" hangingPunct="0">
              <a:spcBef>
                <a:spcPct val="0"/>
              </a:spcBef>
              <a:spcAft>
                <a:spcPct val="0"/>
              </a:spcAft>
              <a:defRPr sz="3000" b="1">
                <a:solidFill>
                  <a:schemeClr val="tx2"/>
                </a:solidFill>
                <a:latin typeface="Verdana" pitchFamily="34" charset="0"/>
              </a:defRPr>
            </a:lvl3pPr>
            <a:lvl4pPr algn="l" rtl="0" eaLnBrk="0" fontAlgn="base" hangingPunct="0">
              <a:spcBef>
                <a:spcPct val="0"/>
              </a:spcBef>
              <a:spcAft>
                <a:spcPct val="0"/>
              </a:spcAft>
              <a:defRPr sz="3000" b="1">
                <a:solidFill>
                  <a:schemeClr val="tx2"/>
                </a:solidFill>
                <a:latin typeface="Verdana" pitchFamily="34" charset="0"/>
              </a:defRPr>
            </a:lvl4pPr>
            <a:lvl5pPr algn="l" rtl="0" eaLnBrk="0" fontAlgn="base" hangingPunct="0">
              <a:spcBef>
                <a:spcPct val="0"/>
              </a:spcBef>
              <a:spcAft>
                <a:spcPct val="0"/>
              </a:spcAft>
              <a:defRPr sz="3000" b="1">
                <a:solidFill>
                  <a:schemeClr val="tx2"/>
                </a:solidFill>
                <a:latin typeface="Verdana" pitchFamily="34" charset="0"/>
              </a:defRPr>
            </a:lvl5pPr>
            <a:lvl6pPr marL="457200" algn="l" rtl="0" fontAlgn="base">
              <a:spcBef>
                <a:spcPct val="0"/>
              </a:spcBef>
              <a:spcAft>
                <a:spcPct val="0"/>
              </a:spcAft>
              <a:defRPr sz="3000" b="1">
                <a:solidFill>
                  <a:schemeClr val="tx2"/>
                </a:solidFill>
                <a:latin typeface="Verdana" pitchFamily="34" charset="0"/>
              </a:defRPr>
            </a:lvl6pPr>
            <a:lvl7pPr marL="914400" algn="l" rtl="0" fontAlgn="base">
              <a:spcBef>
                <a:spcPct val="0"/>
              </a:spcBef>
              <a:spcAft>
                <a:spcPct val="0"/>
              </a:spcAft>
              <a:defRPr sz="3000" b="1">
                <a:solidFill>
                  <a:schemeClr val="tx2"/>
                </a:solidFill>
                <a:latin typeface="Verdana" pitchFamily="34" charset="0"/>
              </a:defRPr>
            </a:lvl7pPr>
            <a:lvl8pPr marL="1371600" algn="l" rtl="0" fontAlgn="base">
              <a:spcBef>
                <a:spcPct val="0"/>
              </a:spcBef>
              <a:spcAft>
                <a:spcPct val="0"/>
              </a:spcAft>
              <a:defRPr sz="3000" b="1">
                <a:solidFill>
                  <a:schemeClr val="tx2"/>
                </a:solidFill>
                <a:latin typeface="Verdana" pitchFamily="34" charset="0"/>
              </a:defRPr>
            </a:lvl8pPr>
            <a:lvl9pPr marL="1828800" algn="l" rtl="0" fontAlgn="base">
              <a:spcBef>
                <a:spcPct val="0"/>
              </a:spcBef>
              <a:spcAft>
                <a:spcPct val="0"/>
              </a:spcAft>
              <a:defRPr sz="3000" b="1">
                <a:solidFill>
                  <a:schemeClr val="tx2"/>
                </a:solidFill>
                <a:latin typeface="Verdana" pitchFamily="34" charset="0"/>
              </a:defRPr>
            </a:lvl9pPr>
          </a:lstStyle>
          <a:p>
            <a:pPr eaLnBrk="1" hangingPunct="1"/>
            <a:r>
              <a:rPr lang="de-DE" sz="3200" dirty="0" smtClean="0">
                <a:latin typeface="Verdana" pitchFamily="34" charset="0"/>
                <a:ea typeface="+mn-ea"/>
                <a:cs typeface="Arial" charset="0"/>
              </a:rPr>
              <a:t>Content</a:t>
            </a:r>
            <a:endParaRPr lang="de-DE" sz="3200" dirty="0">
              <a:latin typeface="Verdana" pitchFamily="34" charset="0"/>
              <a:ea typeface="+mn-ea"/>
              <a:cs typeface="Arial" charset="0"/>
            </a:endParaRPr>
          </a:p>
        </p:txBody>
      </p:sp>
    </p:spTree>
    <p:extLst>
      <p:ext uri="{BB962C8B-B14F-4D97-AF65-F5344CB8AC3E}">
        <p14:creationId xmlns:p14="http://schemas.microsoft.com/office/powerpoint/2010/main" val="190624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el 1"/>
          <p:cNvSpPr txBox="1">
            <a:spLocks/>
          </p:cNvSpPr>
          <p:nvPr/>
        </p:nvSpPr>
        <p:spPr bwMode="auto">
          <a:xfrm>
            <a:off x="543479" y="1040514"/>
            <a:ext cx="3391786" cy="1143000"/>
          </a:xfrm>
          <a:prstGeom prst="rect">
            <a:avLst/>
          </a:prstGeom>
          <a:noFill/>
          <a:ln w="9525">
            <a:noFill/>
            <a:miter lim="800000"/>
            <a:headEnd/>
            <a:tailEnd/>
          </a:ln>
        </p:spPr>
        <p:txBody>
          <a:bodyPr anchor="ctr"/>
          <a:lstStyle/>
          <a:p>
            <a:pPr eaLnBrk="0" hangingPunct="0"/>
            <a:r>
              <a:rPr lang="en-GB" sz="3200" b="1" dirty="0" smtClean="0">
                <a:solidFill>
                  <a:schemeClr val="tx2"/>
                </a:solidFill>
                <a:latin typeface="Verdana" pitchFamily="34" charset="0"/>
              </a:rPr>
              <a:t>Atmospheric CO</a:t>
            </a:r>
            <a:r>
              <a:rPr lang="en-GB" sz="3200" b="1" baseline="-25000" dirty="0" smtClean="0">
                <a:solidFill>
                  <a:schemeClr val="tx2"/>
                </a:solidFill>
                <a:latin typeface="Verdana" pitchFamily="34" charset="0"/>
              </a:rPr>
              <a:t>2</a:t>
            </a:r>
            <a:r>
              <a:rPr lang="en-GB" sz="3200" b="1" dirty="0" smtClean="0">
                <a:solidFill>
                  <a:schemeClr val="tx2"/>
                </a:solidFill>
                <a:latin typeface="Verdana" pitchFamily="34" charset="0"/>
              </a:rPr>
              <a:t> levels increase..</a:t>
            </a:r>
            <a:endParaRPr lang="en-GB" sz="3000" b="1" dirty="0">
              <a:solidFill>
                <a:schemeClr val="tx2"/>
              </a:solidFill>
              <a:latin typeface="Verdana" pitchFamily="34" charset="0"/>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3108" y="2604976"/>
            <a:ext cx="4172529" cy="2923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28177" y="2604976"/>
            <a:ext cx="3921040" cy="29385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el 1"/>
          <p:cNvSpPr txBox="1">
            <a:spLocks/>
          </p:cNvSpPr>
          <p:nvPr/>
        </p:nvSpPr>
        <p:spPr bwMode="auto">
          <a:xfrm>
            <a:off x="4848447" y="1054986"/>
            <a:ext cx="3721395" cy="1143000"/>
          </a:xfrm>
          <a:prstGeom prst="rect">
            <a:avLst/>
          </a:prstGeom>
          <a:noFill/>
          <a:ln w="9525">
            <a:noFill/>
            <a:miter lim="800000"/>
            <a:headEnd/>
            <a:tailEnd/>
          </a:ln>
        </p:spPr>
        <p:txBody>
          <a:bodyPr anchor="ctr"/>
          <a:lstStyle/>
          <a:p>
            <a:pPr eaLnBrk="0" hangingPunct="0"/>
            <a:r>
              <a:rPr lang="de-AT" sz="3200" b="1" dirty="0" smtClean="0">
                <a:solidFill>
                  <a:schemeClr val="tx2"/>
                </a:solidFill>
                <a:latin typeface="Verdana" pitchFamily="34" charset="0"/>
              </a:rPr>
              <a:t>.. </a:t>
            </a:r>
            <a:r>
              <a:rPr lang="en-GB" sz="3200" b="1" dirty="0" smtClean="0">
                <a:solidFill>
                  <a:schemeClr val="tx2"/>
                </a:solidFill>
                <a:latin typeface="Verdana" pitchFamily="34" charset="0"/>
              </a:rPr>
              <a:t>mainly caused by use of fossil fuels</a:t>
            </a:r>
            <a:endParaRPr lang="en-GB" sz="3000" b="1" dirty="0">
              <a:solidFill>
                <a:schemeClr val="tx2"/>
              </a:solidFill>
              <a:latin typeface="Verdana" pitchFamily="34" charset="0"/>
            </a:endParaRPr>
          </a:p>
        </p:txBody>
      </p:sp>
    </p:spTree>
    <p:extLst>
      <p:ext uri="{BB962C8B-B14F-4D97-AF65-F5344CB8AC3E}">
        <p14:creationId xmlns:p14="http://schemas.microsoft.com/office/powerpoint/2010/main" val="40003280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769447"/>
            <a:ext cx="8229600" cy="718390"/>
          </a:xfrm>
        </p:spPr>
        <p:txBody>
          <a:bodyPr/>
          <a:lstStyle/>
          <a:p>
            <a:r>
              <a:rPr lang="de-AT" dirty="0" err="1" smtClean="0"/>
              <a:t>When</a:t>
            </a:r>
            <a:r>
              <a:rPr lang="de-AT" dirty="0" smtClean="0"/>
              <a:t> China </a:t>
            </a:r>
            <a:r>
              <a:rPr lang="de-AT" dirty="0" err="1" smtClean="0"/>
              <a:t>stepped</a:t>
            </a:r>
            <a:r>
              <a:rPr lang="de-AT" dirty="0" smtClean="0"/>
              <a:t> in</a:t>
            </a:r>
            <a:endParaRPr lang="de-AT" dirty="0"/>
          </a:p>
        </p:txBody>
      </p:sp>
      <p:sp>
        <p:nvSpPr>
          <p:cNvPr id="3" name="Textplatzhalter 2"/>
          <p:cNvSpPr>
            <a:spLocks noGrp="1"/>
          </p:cNvSpPr>
          <p:nvPr>
            <p:ph type="body" sz="quarter" idx="11"/>
          </p:nvPr>
        </p:nvSpPr>
        <p:spPr/>
        <p:txBody>
          <a:bodyPr/>
          <a:lstStyle/>
          <a:p>
            <a:endParaRPr lang="de-AT" dirty="0"/>
          </a:p>
        </p:txBody>
      </p:sp>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7460" y="1487837"/>
            <a:ext cx="6634066" cy="4773477"/>
          </a:xfrm>
          <a:prstGeom prst="rect">
            <a:avLst/>
          </a:prstGeom>
        </p:spPr>
      </p:pic>
    </p:spTree>
    <p:extLst>
      <p:ext uri="{BB962C8B-B14F-4D97-AF65-F5344CB8AC3E}">
        <p14:creationId xmlns:p14="http://schemas.microsoft.com/office/powerpoint/2010/main" val="10972789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nhaltsplatzhalter 2"/>
          <p:cNvSpPr txBox="1">
            <a:spLocks/>
          </p:cNvSpPr>
          <p:nvPr/>
        </p:nvSpPr>
        <p:spPr>
          <a:xfrm>
            <a:off x="552893" y="1690577"/>
            <a:ext cx="7846828" cy="6251945"/>
          </a:xfrm>
          <a:prstGeom prst="rect">
            <a:avLst/>
          </a:prstGeom>
        </p:spPr>
        <p:txBody>
          <a:bodyPr/>
          <a:lstStyle>
            <a:lvl1pPr marL="323850" indent="-323850" algn="l" rtl="0" eaLnBrk="0" fontAlgn="base" hangingPunct="0">
              <a:lnSpc>
                <a:spcPct val="110000"/>
              </a:lnSpc>
              <a:spcBef>
                <a:spcPts val="400"/>
              </a:spcBef>
              <a:spcAft>
                <a:spcPct val="0"/>
              </a:spcAft>
              <a:buClr>
                <a:schemeClr val="tx2"/>
              </a:buClr>
              <a:buSzPct val="90000"/>
              <a:buFont typeface="Wingdings" pitchFamily="2" charset="2"/>
              <a:buChar char="n"/>
              <a:defRPr sz="2000" kern="1200">
                <a:solidFill>
                  <a:schemeClr val="tx1"/>
                </a:solidFill>
                <a:latin typeface="+mn-lt"/>
                <a:ea typeface="+mn-ea"/>
                <a:cs typeface="+mn-cs"/>
              </a:defRPr>
            </a:lvl1pPr>
            <a:lvl2pPr marL="611188" indent="-287338" algn="l" rtl="0" eaLnBrk="0" fontAlgn="base" hangingPunct="0">
              <a:lnSpc>
                <a:spcPct val="110000"/>
              </a:lnSpc>
              <a:spcBef>
                <a:spcPts val="400"/>
              </a:spcBef>
              <a:spcAft>
                <a:spcPct val="0"/>
              </a:spcAft>
              <a:buClr>
                <a:schemeClr val="tx2"/>
              </a:buClr>
              <a:buSzPct val="90000"/>
              <a:buFont typeface="Wingdings" pitchFamily="2" charset="2"/>
              <a:buChar char="n"/>
              <a:defRPr sz="1600" kern="1200">
                <a:solidFill>
                  <a:schemeClr val="tx1"/>
                </a:solidFill>
                <a:latin typeface="+mn-lt"/>
                <a:ea typeface="+mn-ea"/>
                <a:cs typeface="+mn-cs"/>
              </a:defRPr>
            </a:lvl2pPr>
            <a:lvl3pPr marL="898525" indent="-269875" algn="l" rtl="0" eaLnBrk="0" fontAlgn="base" hangingPunct="0">
              <a:lnSpc>
                <a:spcPct val="110000"/>
              </a:lnSpc>
              <a:spcBef>
                <a:spcPts val="400"/>
              </a:spcBef>
              <a:spcAft>
                <a:spcPct val="0"/>
              </a:spcAft>
              <a:buClr>
                <a:schemeClr val="tx2"/>
              </a:buClr>
              <a:buSzPct val="90000"/>
              <a:buFont typeface="Wingdings" pitchFamily="2" charset="2"/>
              <a:buChar char="n"/>
              <a:defRPr sz="1400" kern="1200">
                <a:solidFill>
                  <a:schemeClr val="tx1"/>
                </a:solidFill>
                <a:latin typeface="+mn-lt"/>
                <a:ea typeface="+mn-ea"/>
                <a:cs typeface="+mn-cs"/>
              </a:defRPr>
            </a:lvl3pPr>
            <a:lvl4pPr marL="1150938" indent="-250825" algn="l" rtl="0" eaLnBrk="0" fontAlgn="base" hangingPunct="0">
              <a:lnSpc>
                <a:spcPct val="110000"/>
              </a:lnSpc>
              <a:spcBef>
                <a:spcPts val="400"/>
              </a:spcBef>
              <a:spcAft>
                <a:spcPct val="0"/>
              </a:spcAft>
              <a:buClr>
                <a:schemeClr val="tx2"/>
              </a:buClr>
              <a:buSzPct val="90000"/>
              <a:buFont typeface="Wingdings" pitchFamily="2" charset="2"/>
              <a:buChar char="n"/>
              <a:defRPr sz="1200" kern="1200">
                <a:solidFill>
                  <a:schemeClr val="tx1"/>
                </a:solidFill>
                <a:latin typeface="+mn-lt"/>
                <a:ea typeface="+mn-ea"/>
                <a:cs typeface="+mn-cs"/>
              </a:defRPr>
            </a:lvl4pPr>
            <a:lvl5pPr marL="1403350" indent="-250825" algn="l" rtl="0" eaLnBrk="0" fontAlgn="base" hangingPunct="0">
              <a:lnSpc>
                <a:spcPct val="110000"/>
              </a:lnSpc>
              <a:spcBef>
                <a:spcPts val="400"/>
              </a:spcBef>
              <a:spcAft>
                <a:spcPct val="0"/>
              </a:spcAft>
              <a:buClr>
                <a:schemeClr val="tx2"/>
              </a:buClr>
              <a:buSzPct val="90000"/>
              <a:buFont typeface="Wingdings" pitchFamily="2" charset="2"/>
              <a:buChar char="n"/>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de-DE" dirty="0"/>
          </a:p>
        </p:txBody>
      </p:sp>
      <p:sp>
        <p:nvSpPr>
          <p:cNvPr id="4" name="Titel 1"/>
          <p:cNvSpPr txBox="1">
            <a:spLocks/>
          </p:cNvSpPr>
          <p:nvPr/>
        </p:nvSpPr>
        <p:spPr bwMode="auto">
          <a:xfrm>
            <a:off x="323407" y="991893"/>
            <a:ext cx="8305800" cy="69868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000" b="1" kern="1200">
                <a:solidFill>
                  <a:schemeClr val="tx2"/>
                </a:solidFill>
                <a:latin typeface="+mj-lt"/>
                <a:ea typeface="+mj-ea"/>
                <a:cs typeface="+mj-cs"/>
              </a:defRPr>
            </a:lvl1pPr>
            <a:lvl2pPr algn="l" rtl="0" eaLnBrk="0" fontAlgn="base" hangingPunct="0">
              <a:spcBef>
                <a:spcPct val="0"/>
              </a:spcBef>
              <a:spcAft>
                <a:spcPct val="0"/>
              </a:spcAft>
              <a:defRPr sz="3000" b="1">
                <a:solidFill>
                  <a:schemeClr val="tx2"/>
                </a:solidFill>
                <a:latin typeface="Verdana" pitchFamily="34" charset="0"/>
              </a:defRPr>
            </a:lvl2pPr>
            <a:lvl3pPr algn="l" rtl="0" eaLnBrk="0" fontAlgn="base" hangingPunct="0">
              <a:spcBef>
                <a:spcPct val="0"/>
              </a:spcBef>
              <a:spcAft>
                <a:spcPct val="0"/>
              </a:spcAft>
              <a:defRPr sz="3000" b="1">
                <a:solidFill>
                  <a:schemeClr val="tx2"/>
                </a:solidFill>
                <a:latin typeface="Verdana" pitchFamily="34" charset="0"/>
              </a:defRPr>
            </a:lvl3pPr>
            <a:lvl4pPr algn="l" rtl="0" eaLnBrk="0" fontAlgn="base" hangingPunct="0">
              <a:spcBef>
                <a:spcPct val="0"/>
              </a:spcBef>
              <a:spcAft>
                <a:spcPct val="0"/>
              </a:spcAft>
              <a:defRPr sz="3000" b="1">
                <a:solidFill>
                  <a:schemeClr val="tx2"/>
                </a:solidFill>
                <a:latin typeface="Verdana" pitchFamily="34" charset="0"/>
              </a:defRPr>
            </a:lvl4pPr>
            <a:lvl5pPr algn="l" rtl="0" eaLnBrk="0" fontAlgn="base" hangingPunct="0">
              <a:spcBef>
                <a:spcPct val="0"/>
              </a:spcBef>
              <a:spcAft>
                <a:spcPct val="0"/>
              </a:spcAft>
              <a:defRPr sz="3000" b="1">
                <a:solidFill>
                  <a:schemeClr val="tx2"/>
                </a:solidFill>
                <a:latin typeface="Verdana" pitchFamily="34" charset="0"/>
              </a:defRPr>
            </a:lvl5pPr>
            <a:lvl6pPr marL="457200" algn="l" rtl="0" fontAlgn="base">
              <a:spcBef>
                <a:spcPct val="0"/>
              </a:spcBef>
              <a:spcAft>
                <a:spcPct val="0"/>
              </a:spcAft>
              <a:defRPr sz="3000" b="1">
                <a:solidFill>
                  <a:schemeClr val="tx2"/>
                </a:solidFill>
                <a:latin typeface="Verdana" pitchFamily="34" charset="0"/>
              </a:defRPr>
            </a:lvl6pPr>
            <a:lvl7pPr marL="914400" algn="l" rtl="0" fontAlgn="base">
              <a:spcBef>
                <a:spcPct val="0"/>
              </a:spcBef>
              <a:spcAft>
                <a:spcPct val="0"/>
              </a:spcAft>
              <a:defRPr sz="3000" b="1">
                <a:solidFill>
                  <a:schemeClr val="tx2"/>
                </a:solidFill>
                <a:latin typeface="Verdana" pitchFamily="34" charset="0"/>
              </a:defRPr>
            </a:lvl7pPr>
            <a:lvl8pPr marL="1371600" algn="l" rtl="0" fontAlgn="base">
              <a:spcBef>
                <a:spcPct val="0"/>
              </a:spcBef>
              <a:spcAft>
                <a:spcPct val="0"/>
              </a:spcAft>
              <a:defRPr sz="3000" b="1">
                <a:solidFill>
                  <a:schemeClr val="tx2"/>
                </a:solidFill>
                <a:latin typeface="Verdana" pitchFamily="34" charset="0"/>
              </a:defRPr>
            </a:lvl8pPr>
            <a:lvl9pPr marL="1828800" algn="l" rtl="0" fontAlgn="base">
              <a:spcBef>
                <a:spcPct val="0"/>
              </a:spcBef>
              <a:spcAft>
                <a:spcPct val="0"/>
              </a:spcAft>
              <a:defRPr sz="3000" b="1">
                <a:solidFill>
                  <a:schemeClr val="tx2"/>
                </a:solidFill>
                <a:latin typeface="Verdana" pitchFamily="34" charset="0"/>
              </a:defRPr>
            </a:lvl9pPr>
          </a:lstStyle>
          <a:p>
            <a:pPr eaLnBrk="1" hangingPunct="1"/>
            <a:r>
              <a:rPr lang="de-DE" sz="3200" dirty="0" smtClean="0">
                <a:latin typeface="Verdana" pitchFamily="34" charset="0"/>
                <a:ea typeface="+mn-ea"/>
                <a:cs typeface="Arial" charset="0"/>
              </a:rPr>
              <a:t>Emission </a:t>
            </a:r>
            <a:r>
              <a:rPr lang="de-DE" sz="3200" dirty="0" err="1">
                <a:latin typeface="Verdana" pitchFamily="34" charset="0"/>
                <a:ea typeface="+mn-ea"/>
                <a:cs typeface="Arial" charset="0"/>
              </a:rPr>
              <a:t>r</a:t>
            </a:r>
            <a:r>
              <a:rPr lang="de-DE" sz="3200" dirty="0" err="1" smtClean="0">
                <a:latin typeface="Verdana" pitchFamily="34" charset="0"/>
                <a:ea typeface="+mn-ea"/>
                <a:cs typeface="Arial" charset="0"/>
              </a:rPr>
              <a:t>eduction</a:t>
            </a:r>
            <a:r>
              <a:rPr lang="de-DE" sz="3200" dirty="0" smtClean="0">
                <a:latin typeface="Verdana" pitchFamily="34" charset="0"/>
                <a:ea typeface="+mn-ea"/>
                <a:cs typeface="Arial" charset="0"/>
              </a:rPr>
              <a:t> </a:t>
            </a:r>
            <a:r>
              <a:rPr lang="de-DE" sz="3200" dirty="0" err="1" smtClean="0">
                <a:latin typeface="Verdana" pitchFamily="34" charset="0"/>
                <a:ea typeface="+mn-ea"/>
                <a:cs typeface="Arial" charset="0"/>
              </a:rPr>
              <a:t>needed</a:t>
            </a:r>
            <a:r>
              <a:rPr lang="de-DE" sz="3200" dirty="0" smtClean="0">
                <a:latin typeface="Verdana" pitchFamily="34" charset="0"/>
                <a:ea typeface="+mn-ea"/>
                <a:cs typeface="Arial" charset="0"/>
              </a:rPr>
              <a:t> </a:t>
            </a:r>
            <a:r>
              <a:rPr lang="de-DE" sz="3200" dirty="0" err="1" smtClean="0">
                <a:latin typeface="Verdana" pitchFamily="34" charset="0"/>
                <a:ea typeface="+mn-ea"/>
                <a:cs typeface="Arial" charset="0"/>
              </a:rPr>
              <a:t>for</a:t>
            </a:r>
            <a:r>
              <a:rPr lang="de-DE" sz="3200" dirty="0" smtClean="0">
                <a:latin typeface="Verdana" pitchFamily="34" charset="0"/>
                <a:ea typeface="+mn-ea"/>
                <a:cs typeface="Arial" charset="0"/>
              </a:rPr>
              <a:t> +2°</a:t>
            </a:r>
            <a:endParaRPr lang="de-DE" sz="3200" dirty="0">
              <a:latin typeface="Verdana" pitchFamily="34" charset="0"/>
              <a:ea typeface="+mn-ea"/>
              <a:cs typeface="Arial" charset="0"/>
            </a:endParaRPr>
          </a:p>
        </p:txBody>
      </p:sp>
      <p:pic>
        <p:nvPicPr>
          <p:cNvPr id="7" name="Picture 83"/>
          <p:cNvPicPr>
            <a:picLocks noChangeAspect="1" noChangeArrowheads="1"/>
          </p:cNvPicPr>
          <p:nvPr/>
        </p:nvPicPr>
        <p:blipFill>
          <a:blip r:embed="rId3" cstate="print"/>
          <a:srcRect/>
          <a:stretch>
            <a:fillRect/>
          </a:stretch>
        </p:blipFill>
        <p:spPr bwMode="auto">
          <a:xfrm>
            <a:off x="503324" y="1921790"/>
            <a:ext cx="7558637" cy="4114680"/>
          </a:xfrm>
          <a:prstGeom prst="rect">
            <a:avLst/>
          </a:prstGeom>
          <a:solidFill>
            <a:schemeClr val="bg1"/>
          </a:solidFill>
          <a:ln w="9525">
            <a:noFill/>
            <a:miter lim="800000"/>
            <a:headEnd/>
            <a:tailEnd/>
          </a:ln>
        </p:spPr>
      </p:pic>
    </p:spTree>
    <p:extLst>
      <p:ext uri="{BB962C8B-B14F-4D97-AF65-F5344CB8AC3E}">
        <p14:creationId xmlns:p14="http://schemas.microsoft.com/office/powerpoint/2010/main" val="6784951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nhaltsplatzhalter 2"/>
          <p:cNvSpPr txBox="1">
            <a:spLocks/>
          </p:cNvSpPr>
          <p:nvPr/>
        </p:nvSpPr>
        <p:spPr>
          <a:xfrm>
            <a:off x="323407" y="1562987"/>
            <a:ext cx="8479630" cy="4641870"/>
          </a:xfrm>
          <a:prstGeom prst="rect">
            <a:avLst/>
          </a:prstGeom>
        </p:spPr>
        <p:txBody>
          <a:bodyPr/>
          <a:lstStyle>
            <a:lvl1pPr marL="323850" indent="-323850" algn="l" rtl="0" eaLnBrk="0" fontAlgn="base" hangingPunct="0">
              <a:lnSpc>
                <a:spcPct val="110000"/>
              </a:lnSpc>
              <a:spcBef>
                <a:spcPts val="400"/>
              </a:spcBef>
              <a:spcAft>
                <a:spcPct val="0"/>
              </a:spcAft>
              <a:buClr>
                <a:schemeClr val="tx2"/>
              </a:buClr>
              <a:buSzPct val="90000"/>
              <a:buFont typeface="Wingdings" pitchFamily="2" charset="2"/>
              <a:buChar char="n"/>
              <a:defRPr sz="2000" kern="1200">
                <a:solidFill>
                  <a:schemeClr val="tx1"/>
                </a:solidFill>
                <a:latin typeface="+mn-lt"/>
                <a:ea typeface="+mn-ea"/>
                <a:cs typeface="+mn-cs"/>
              </a:defRPr>
            </a:lvl1pPr>
            <a:lvl2pPr marL="611188" indent="-287338" algn="l" rtl="0" eaLnBrk="0" fontAlgn="base" hangingPunct="0">
              <a:lnSpc>
                <a:spcPct val="110000"/>
              </a:lnSpc>
              <a:spcBef>
                <a:spcPts val="400"/>
              </a:spcBef>
              <a:spcAft>
                <a:spcPct val="0"/>
              </a:spcAft>
              <a:buClr>
                <a:schemeClr val="tx2"/>
              </a:buClr>
              <a:buSzPct val="90000"/>
              <a:buFont typeface="Wingdings" pitchFamily="2" charset="2"/>
              <a:buChar char="n"/>
              <a:defRPr sz="1600" kern="1200">
                <a:solidFill>
                  <a:schemeClr val="tx1"/>
                </a:solidFill>
                <a:latin typeface="+mn-lt"/>
                <a:ea typeface="+mn-ea"/>
                <a:cs typeface="+mn-cs"/>
              </a:defRPr>
            </a:lvl2pPr>
            <a:lvl3pPr marL="898525" indent="-269875" algn="l" rtl="0" eaLnBrk="0" fontAlgn="base" hangingPunct="0">
              <a:lnSpc>
                <a:spcPct val="110000"/>
              </a:lnSpc>
              <a:spcBef>
                <a:spcPts val="400"/>
              </a:spcBef>
              <a:spcAft>
                <a:spcPct val="0"/>
              </a:spcAft>
              <a:buClr>
                <a:schemeClr val="tx2"/>
              </a:buClr>
              <a:buSzPct val="90000"/>
              <a:buFont typeface="Wingdings" pitchFamily="2" charset="2"/>
              <a:buChar char="n"/>
              <a:defRPr sz="1400" kern="1200">
                <a:solidFill>
                  <a:schemeClr val="tx1"/>
                </a:solidFill>
                <a:latin typeface="+mn-lt"/>
                <a:ea typeface="+mn-ea"/>
                <a:cs typeface="+mn-cs"/>
              </a:defRPr>
            </a:lvl3pPr>
            <a:lvl4pPr marL="1150938" indent="-250825" algn="l" rtl="0" eaLnBrk="0" fontAlgn="base" hangingPunct="0">
              <a:lnSpc>
                <a:spcPct val="110000"/>
              </a:lnSpc>
              <a:spcBef>
                <a:spcPts val="400"/>
              </a:spcBef>
              <a:spcAft>
                <a:spcPct val="0"/>
              </a:spcAft>
              <a:buClr>
                <a:schemeClr val="tx2"/>
              </a:buClr>
              <a:buSzPct val="90000"/>
              <a:buFont typeface="Wingdings" pitchFamily="2" charset="2"/>
              <a:buChar char="n"/>
              <a:defRPr sz="1200" kern="1200">
                <a:solidFill>
                  <a:schemeClr val="tx1"/>
                </a:solidFill>
                <a:latin typeface="+mn-lt"/>
                <a:ea typeface="+mn-ea"/>
                <a:cs typeface="+mn-cs"/>
              </a:defRPr>
            </a:lvl4pPr>
            <a:lvl5pPr marL="1403350" indent="-250825" algn="l" rtl="0" eaLnBrk="0" fontAlgn="base" hangingPunct="0">
              <a:lnSpc>
                <a:spcPct val="110000"/>
              </a:lnSpc>
              <a:spcBef>
                <a:spcPts val="400"/>
              </a:spcBef>
              <a:spcAft>
                <a:spcPct val="0"/>
              </a:spcAft>
              <a:buClr>
                <a:schemeClr val="tx2"/>
              </a:buClr>
              <a:buSzPct val="90000"/>
              <a:buFont typeface="Wingdings" pitchFamily="2" charset="2"/>
              <a:buChar char="n"/>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900" dirty="0" smtClean="0"/>
              <a:t>2020 </a:t>
            </a:r>
            <a:r>
              <a:rPr lang="en-GB" sz="1900" dirty="0" smtClean="0">
                <a:sym typeface="Wingdings" pitchFamily="2" charset="2"/>
              </a:rPr>
              <a:t> “20-20-20”: </a:t>
            </a:r>
            <a:endParaRPr lang="en-GB" sz="1900" dirty="0" smtClean="0"/>
          </a:p>
          <a:p>
            <a:r>
              <a:rPr lang="en-GB" sz="1900" dirty="0" smtClean="0"/>
              <a:t>20 % reduction in GHG emissions (compared to 1990), </a:t>
            </a:r>
          </a:p>
          <a:p>
            <a:r>
              <a:rPr lang="en-GB" sz="1900" dirty="0" smtClean="0"/>
              <a:t>20 % share of renewables of gross final energy consumption</a:t>
            </a:r>
          </a:p>
          <a:p>
            <a:r>
              <a:rPr lang="en-GB" sz="1900" dirty="0" smtClean="0"/>
              <a:t>20 % increase in energy efficiency</a:t>
            </a:r>
          </a:p>
          <a:p>
            <a:pPr marL="0" indent="0">
              <a:buNone/>
            </a:pPr>
            <a:r>
              <a:rPr lang="en-GB" sz="1900" dirty="0" smtClean="0"/>
              <a:t>2030: </a:t>
            </a:r>
          </a:p>
          <a:p>
            <a:r>
              <a:rPr lang="en-GB" sz="1900" dirty="0" smtClean="0"/>
              <a:t>EU Green paper: tries to integrate competitiveness, re-industrialisation and ambitious climate </a:t>
            </a:r>
            <a:r>
              <a:rPr lang="en-GB" sz="1900" dirty="0"/>
              <a:t>targets (RE-share: 30</a:t>
            </a:r>
            <a:r>
              <a:rPr lang="en-GB" sz="1900" dirty="0" smtClean="0"/>
              <a:t>%;  GHG-Emission Reduction recommended: -40%)</a:t>
            </a:r>
          </a:p>
          <a:p>
            <a:r>
              <a:rPr lang="en-GB" sz="1900" dirty="0" smtClean="0"/>
              <a:t>Consultation started; new “binding targets” proposal for 2030 expected in coming months </a:t>
            </a:r>
          </a:p>
          <a:p>
            <a:pPr marL="0" indent="0">
              <a:buNone/>
            </a:pPr>
            <a:r>
              <a:rPr lang="en-GB" sz="1900" dirty="0" smtClean="0"/>
              <a:t>2050:</a:t>
            </a:r>
          </a:p>
          <a:p>
            <a:r>
              <a:rPr lang="en-GB" sz="1900" dirty="0" smtClean="0"/>
              <a:t>Minus 80% to minus 95% GHG emissions - Energy Roadmap &amp; Roadmap to reach a low carbon economy</a:t>
            </a:r>
            <a:endParaRPr lang="en-GB" sz="1900" dirty="0"/>
          </a:p>
        </p:txBody>
      </p:sp>
      <p:sp>
        <p:nvSpPr>
          <p:cNvPr id="4" name="Titel 1"/>
          <p:cNvSpPr txBox="1">
            <a:spLocks/>
          </p:cNvSpPr>
          <p:nvPr/>
        </p:nvSpPr>
        <p:spPr bwMode="auto">
          <a:xfrm>
            <a:off x="323407" y="929355"/>
            <a:ext cx="8305800" cy="44100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000" b="1" kern="1200">
                <a:solidFill>
                  <a:schemeClr val="tx2"/>
                </a:solidFill>
                <a:latin typeface="+mj-lt"/>
                <a:ea typeface="+mj-ea"/>
                <a:cs typeface="+mj-cs"/>
              </a:defRPr>
            </a:lvl1pPr>
            <a:lvl2pPr algn="l" rtl="0" eaLnBrk="0" fontAlgn="base" hangingPunct="0">
              <a:spcBef>
                <a:spcPct val="0"/>
              </a:spcBef>
              <a:spcAft>
                <a:spcPct val="0"/>
              </a:spcAft>
              <a:defRPr sz="3000" b="1">
                <a:solidFill>
                  <a:schemeClr val="tx2"/>
                </a:solidFill>
                <a:latin typeface="Verdana" pitchFamily="34" charset="0"/>
              </a:defRPr>
            </a:lvl2pPr>
            <a:lvl3pPr algn="l" rtl="0" eaLnBrk="0" fontAlgn="base" hangingPunct="0">
              <a:spcBef>
                <a:spcPct val="0"/>
              </a:spcBef>
              <a:spcAft>
                <a:spcPct val="0"/>
              </a:spcAft>
              <a:defRPr sz="3000" b="1">
                <a:solidFill>
                  <a:schemeClr val="tx2"/>
                </a:solidFill>
                <a:latin typeface="Verdana" pitchFamily="34" charset="0"/>
              </a:defRPr>
            </a:lvl3pPr>
            <a:lvl4pPr algn="l" rtl="0" eaLnBrk="0" fontAlgn="base" hangingPunct="0">
              <a:spcBef>
                <a:spcPct val="0"/>
              </a:spcBef>
              <a:spcAft>
                <a:spcPct val="0"/>
              </a:spcAft>
              <a:defRPr sz="3000" b="1">
                <a:solidFill>
                  <a:schemeClr val="tx2"/>
                </a:solidFill>
                <a:latin typeface="Verdana" pitchFamily="34" charset="0"/>
              </a:defRPr>
            </a:lvl4pPr>
            <a:lvl5pPr algn="l" rtl="0" eaLnBrk="0" fontAlgn="base" hangingPunct="0">
              <a:spcBef>
                <a:spcPct val="0"/>
              </a:spcBef>
              <a:spcAft>
                <a:spcPct val="0"/>
              </a:spcAft>
              <a:defRPr sz="3000" b="1">
                <a:solidFill>
                  <a:schemeClr val="tx2"/>
                </a:solidFill>
                <a:latin typeface="Verdana" pitchFamily="34" charset="0"/>
              </a:defRPr>
            </a:lvl5pPr>
            <a:lvl6pPr marL="457200" algn="l" rtl="0" fontAlgn="base">
              <a:spcBef>
                <a:spcPct val="0"/>
              </a:spcBef>
              <a:spcAft>
                <a:spcPct val="0"/>
              </a:spcAft>
              <a:defRPr sz="3000" b="1">
                <a:solidFill>
                  <a:schemeClr val="tx2"/>
                </a:solidFill>
                <a:latin typeface="Verdana" pitchFamily="34" charset="0"/>
              </a:defRPr>
            </a:lvl6pPr>
            <a:lvl7pPr marL="914400" algn="l" rtl="0" fontAlgn="base">
              <a:spcBef>
                <a:spcPct val="0"/>
              </a:spcBef>
              <a:spcAft>
                <a:spcPct val="0"/>
              </a:spcAft>
              <a:defRPr sz="3000" b="1">
                <a:solidFill>
                  <a:schemeClr val="tx2"/>
                </a:solidFill>
                <a:latin typeface="Verdana" pitchFamily="34" charset="0"/>
              </a:defRPr>
            </a:lvl7pPr>
            <a:lvl8pPr marL="1371600" algn="l" rtl="0" fontAlgn="base">
              <a:spcBef>
                <a:spcPct val="0"/>
              </a:spcBef>
              <a:spcAft>
                <a:spcPct val="0"/>
              </a:spcAft>
              <a:defRPr sz="3000" b="1">
                <a:solidFill>
                  <a:schemeClr val="tx2"/>
                </a:solidFill>
                <a:latin typeface="Verdana" pitchFamily="34" charset="0"/>
              </a:defRPr>
            </a:lvl8pPr>
            <a:lvl9pPr marL="1828800" algn="l" rtl="0" fontAlgn="base">
              <a:spcBef>
                <a:spcPct val="0"/>
              </a:spcBef>
              <a:spcAft>
                <a:spcPct val="0"/>
              </a:spcAft>
              <a:defRPr sz="3000" b="1">
                <a:solidFill>
                  <a:schemeClr val="tx2"/>
                </a:solidFill>
                <a:latin typeface="Verdana" pitchFamily="34" charset="0"/>
              </a:defRPr>
            </a:lvl9pPr>
          </a:lstStyle>
          <a:p>
            <a:pPr eaLnBrk="1" hangingPunct="1"/>
            <a:r>
              <a:rPr lang="de-DE" sz="3200" dirty="0" smtClean="0">
                <a:latin typeface="Verdana" pitchFamily="34" charset="0"/>
                <a:ea typeface="+mn-ea"/>
                <a:cs typeface="Arial" charset="0"/>
              </a:rPr>
              <a:t>EU </a:t>
            </a:r>
            <a:r>
              <a:rPr lang="de-DE" sz="3200" dirty="0" err="1" smtClean="0">
                <a:latin typeface="Verdana" pitchFamily="34" charset="0"/>
                <a:ea typeface="+mn-ea"/>
                <a:cs typeface="Arial" charset="0"/>
              </a:rPr>
              <a:t>Climate</a:t>
            </a:r>
            <a:r>
              <a:rPr lang="de-DE" sz="3200" dirty="0" smtClean="0">
                <a:latin typeface="Verdana" pitchFamily="34" charset="0"/>
                <a:ea typeface="+mn-ea"/>
                <a:cs typeface="Arial" charset="0"/>
              </a:rPr>
              <a:t> </a:t>
            </a:r>
            <a:r>
              <a:rPr lang="de-DE" sz="3200" dirty="0" err="1" smtClean="0">
                <a:latin typeface="Verdana" pitchFamily="34" charset="0"/>
                <a:ea typeface="+mn-ea"/>
                <a:cs typeface="Arial" charset="0"/>
              </a:rPr>
              <a:t>and</a:t>
            </a:r>
            <a:r>
              <a:rPr lang="de-DE" sz="3200" dirty="0" smtClean="0">
                <a:latin typeface="Verdana" pitchFamily="34" charset="0"/>
                <a:ea typeface="+mn-ea"/>
                <a:cs typeface="Arial" charset="0"/>
              </a:rPr>
              <a:t> </a:t>
            </a:r>
            <a:r>
              <a:rPr lang="de-DE" sz="3200" dirty="0" err="1">
                <a:latin typeface="Verdana" pitchFamily="34" charset="0"/>
                <a:ea typeface="+mn-ea"/>
                <a:cs typeface="Arial" charset="0"/>
              </a:rPr>
              <a:t>E</a:t>
            </a:r>
            <a:r>
              <a:rPr lang="de-DE" sz="3200" dirty="0" err="1" smtClean="0">
                <a:latin typeface="Verdana" pitchFamily="34" charset="0"/>
                <a:ea typeface="+mn-ea"/>
                <a:cs typeface="Arial" charset="0"/>
              </a:rPr>
              <a:t>nergy</a:t>
            </a:r>
            <a:r>
              <a:rPr lang="de-DE" sz="3200" dirty="0" smtClean="0">
                <a:latin typeface="Verdana" pitchFamily="34" charset="0"/>
                <a:ea typeface="+mn-ea"/>
                <a:cs typeface="Arial" charset="0"/>
              </a:rPr>
              <a:t> </a:t>
            </a:r>
            <a:r>
              <a:rPr lang="de-DE" sz="3200" dirty="0" err="1" smtClean="0">
                <a:latin typeface="Verdana" pitchFamily="34" charset="0"/>
                <a:ea typeface="+mn-ea"/>
                <a:cs typeface="Arial" charset="0"/>
              </a:rPr>
              <a:t>Calender</a:t>
            </a:r>
            <a:endParaRPr lang="de-DE" sz="3200" dirty="0">
              <a:latin typeface="Verdana" pitchFamily="34" charset="0"/>
              <a:ea typeface="+mn-ea"/>
              <a:cs typeface="Arial" charset="0"/>
            </a:endParaRPr>
          </a:p>
        </p:txBody>
      </p:sp>
    </p:spTree>
    <p:extLst>
      <p:ext uri="{BB962C8B-B14F-4D97-AF65-F5344CB8AC3E}">
        <p14:creationId xmlns:p14="http://schemas.microsoft.com/office/powerpoint/2010/main" val="42386884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txBox="1">
            <a:spLocks/>
          </p:cNvSpPr>
          <p:nvPr/>
        </p:nvSpPr>
        <p:spPr bwMode="auto">
          <a:xfrm>
            <a:off x="212651" y="1117191"/>
            <a:ext cx="8686800" cy="44100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000" b="1" kern="1200">
                <a:solidFill>
                  <a:schemeClr val="tx2"/>
                </a:solidFill>
                <a:latin typeface="+mj-lt"/>
                <a:ea typeface="+mj-ea"/>
                <a:cs typeface="+mj-cs"/>
              </a:defRPr>
            </a:lvl1pPr>
            <a:lvl2pPr algn="l" rtl="0" eaLnBrk="0" fontAlgn="base" hangingPunct="0">
              <a:spcBef>
                <a:spcPct val="0"/>
              </a:spcBef>
              <a:spcAft>
                <a:spcPct val="0"/>
              </a:spcAft>
              <a:defRPr sz="3000" b="1">
                <a:solidFill>
                  <a:schemeClr val="tx2"/>
                </a:solidFill>
                <a:latin typeface="Verdana" pitchFamily="34" charset="0"/>
              </a:defRPr>
            </a:lvl2pPr>
            <a:lvl3pPr algn="l" rtl="0" eaLnBrk="0" fontAlgn="base" hangingPunct="0">
              <a:spcBef>
                <a:spcPct val="0"/>
              </a:spcBef>
              <a:spcAft>
                <a:spcPct val="0"/>
              </a:spcAft>
              <a:defRPr sz="3000" b="1">
                <a:solidFill>
                  <a:schemeClr val="tx2"/>
                </a:solidFill>
                <a:latin typeface="Verdana" pitchFamily="34" charset="0"/>
              </a:defRPr>
            </a:lvl3pPr>
            <a:lvl4pPr algn="l" rtl="0" eaLnBrk="0" fontAlgn="base" hangingPunct="0">
              <a:spcBef>
                <a:spcPct val="0"/>
              </a:spcBef>
              <a:spcAft>
                <a:spcPct val="0"/>
              </a:spcAft>
              <a:defRPr sz="3000" b="1">
                <a:solidFill>
                  <a:schemeClr val="tx2"/>
                </a:solidFill>
                <a:latin typeface="Verdana" pitchFamily="34" charset="0"/>
              </a:defRPr>
            </a:lvl4pPr>
            <a:lvl5pPr algn="l" rtl="0" eaLnBrk="0" fontAlgn="base" hangingPunct="0">
              <a:spcBef>
                <a:spcPct val="0"/>
              </a:spcBef>
              <a:spcAft>
                <a:spcPct val="0"/>
              </a:spcAft>
              <a:defRPr sz="3000" b="1">
                <a:solidFill>
                  <a:schemeClr val="tx2"/>
                </a:solidFill>
                <a:latin typeface="Verdana" pitchFamily="34" charset="0"/>
              </a:defRPr>
            </a:lvl5pPr>
            <a:lvl6pPr marL="457200" algn="l" rtl="0" fontAlgn="base">
              <a:spcBef>
                <a:spcPct val="0"/>
              </a:spcBef>
              <a:spcAft>
                <a:spcPct val="0"/>
              </a:spcAft>
              <a:defRPr sz="3000" b="1">
                <a:solidFill>
                  <a:schemeClr val="tx2"/>
                </a:solidFill>
                <a:latin typeface="Verdana" pitchFamily="34" charset="0"/>
              </a:defRPr>
            </a:lvl6pPr>
            <a:lvl7pPr marL="914400" algn="l" rtl="0" fontAlgn="base">
              <a:spcBef>
                <a:spcPct val="0"/>
              </a:spcBef>
              <a:spcAft>
                <a:spcPct val="0"/>
              </a:spcAft>
              <a:defRPr sz="3000" b="1">
                <a:solidFill>
                  <a:schemeClr val="tx2"/>
                </a:solidFill>
                <a:latin typeface="Verdana" pitchFamily="34" charset="0"/>
              </a:defRPr>
            </a:lvl7pPr>
            <a:lvl8pPr marL="1371600" algn="l" rtl="0" fontAlgn="base">
              <a:spcBef>
                <a:spcPct val="0"/>
              </a:spcBef>
              <a:spcAft>
                <a:spcPct val="0"/>
              </a:spcAft>
              <a:defRPr sz="3000" b="1">
                <a:solidFill>
                  <a:schemeClr val="tx2"/>
                </a:solidFill>
                <a:latin typeface="Verdana" pitchFamily="34" charset="0"/>
              </a:defRPr>
            </a:lvl8pPr>
            <a:lvl9pPr marL="1828800" algn="l" rtl="0" fontAlgn="base">
              <a:spcBef>
                <a:spcPct val="0"/>
              </a:spcBef>
              <a:spcAft>
                <a:spcPct val="0"/>
              </a:spcAft>
              <a:defRPr sz="3000" b="1">
                <a:solidFill>
                  <a:schemeClr val="tx2"/>
                </a:solidFill>
                <a:latin typeface="Verdana" pitchFamily="34" charset="0"/>
              </a:defRPr>
            </a:lvl9pPr>
          </a:lstStyle>
          <a:p>
            <a:pPr eaLnBrk="1" hangingPunct="1"/>
            <a:r>
              <a:rPr lang="de-DE" sz="3200" dirty="0" err="1" smtClean="0">
                <a:latin typeface="Verdana" pitchFamily="34" charset="0"/>
                <a:ea typeface="+mn-ea"/>
                <a:cs typeface="Arial" charset="0"/>
              </a:rPr>
              <a:t>Factors</a:t>
            </a:r>
            <a:r>
              <a:rPr lang="de-DE" sz="3200" dirty="0" smtClean="0">
                <a:latin typeface="Verdana" pitchFamily="34" charset="0"/>
                <a:ea typeface="+mn-ea"/>
                <a:cs typeface="Arial" charset="0"/>
              </a:rPr>
              <a:t> </a:t>
            </a:r>
            <a:r>
              <a:rPr lang="de-DE" sz="3200" dirty="0" err="1" smtClean="0">
                <a:latin typeface="Verdana" pitchFamily="34" charset="0"/>
                <a:ea typeface="+mn-ea"/>
                <a:cs typeface="Arial" charset="0"/>
              </a:rPr>
              <a:t>determining</a:t>
            </a:r>
            <a:r>
              <a:rPr lang="de-DE" sz="3200" dirty="0" smtClean="0">
                <a:latin typeface="Verdana" pitchFamily="34" charset="0"/>
                <a:ea typeface="+mn-ea"/>
                <a:cs typeface="Arial" charset="0"/>
              </a:rPr>
              <a:t> GHG </a:t>
            </a:r>
            <a:r>
              <a:rPr lang="de-DE" sz="3200" dirty="0" err="1" smtClean="0">
                <a:latin typeface="Verdana" pitchFamily="34" charset="0"/>
                <a:ea typeface="+mn-ea"/>
                <a:cs typeface="Arial" charset="0"/>
              </a:rPr>
              <a:t>emission</a:t>
            </a:r>
            <a:r>
              <a:rPr lang="de-DE" sz="3200" dirty="0" smtClean="0">
                <a:latin typeface="Verdana" pitchFamily="34" charset="0"/>
                <a:ea typeface="+mn-ea"/>
                <a:cs typeface="Arial" charset="0"/>
              </a:rPr>
              <a:t> </a:t>
            </a:r>
            <a:r>
              <a:rPr lang="de-DE" sz="3200" dirty="0" err="1" smtClean="0">
                <a:latin typeface="Verdana" pitchFamily="34" charset="0"/>
                <a:ea typeface="+mn-ea"/>
                <a:cs typeface="Arial" charset="0"/>
              </a:rPr>
              <a:t>trend</a:t>
            </a:r>
            <a:r>
              <a:rPr lang="de-DE" sz="3200" dirty="0" smtClean="0">
                <a:latin typeface="Verdana" pitchFamily="34" charset="0"/>
                <a:ea typeface="+mn-ea"/>
                <a:cs typeface="Arial" charset="0"/>
              </a:rPr>
              <a:t> in Austria </a:t>
            </a:r>
            <a:r>
              <a:rPr lang="de-DE" sz="3200" dirty="0" err="1" smtClean="0">
                <a:latin typeface="Verdana" pitchFamily="34" charset="0"/>
                <a:ea typeface="+mn-ea"/>
                <a:cs typeface="Arial" charset="0"/>
              </a:rPr>
              <a:t>from</a:t>
            </a:r>
            <a:r>
              <a:rPr lang="de-DE" sz="3200" dirty="0" smtClean="0">
                <a:latin typeface="Verdana" pitchFamily="34" charset="0"/>
                <a:ea typeface="+mn-ea"/>
                <a:cs typeface="Arial" charset="0"/>
              </a:rPr>
              <a:t> 1990 - 2011</a:t>
            </a:r>
            <a:endParaRPr lang="de-DE" sz="3200" dirty="0">
              <a:latin typeface="Verdana" pitchFamily="34" charset="0"/>
              <a:ea typeface="+mn-ea"/>
              <a:cs typeface="Arial" charset="0"/>
            </a:endParaRPr>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80345" y="2071665"/>
            <a:ext cx="6268771" cy="4786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46585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nhaltsplatzhalter 2"/>
          <p:cNvSpPr txBox="1">
            <a:spLocks/>
          </p:cNvSpPr>
          <p:nvPr/>
        </p:nvSpPr>
        <p:spPr>
          <a:xfrm>
            <a:off x="552893" y="1690577"/>
            <a:ext cx="7846828" cy="6251945"/>
          </a:xfrm>
          <a:prstGeom prst="rect">
            <a:avLst/>
          </a:prstGeom>
        </p:spPr>
        <p:txBody>
          <a:bodyPr/>
          <a:lstStyle>
            <a:lvl1pPr marL="323850" indent="-323850" algn="l" rtl="0" eaLnBrk="0" fontAlgn="base" hangingPunct="0">
              <a:lnSpc>
                <a:spcPct val="110000"/>
              </a:lnSpc>
              <a:spcBef>
                <a:spcPts val="400"/>
              </a:spcBef>
              <a:spcAft>
                <a:spcPct val="0"/>
              </a:spcAft>
              <a:buClr>
                <a:schemeClr val="tx2"/>
              </a:buClr>
              <a:buSzPct val="90000"/>
              <a:buFont typeface="Wingdings" pitchFamily="2" charset="2"/>
              <a:buChar char="n"/>
              <a:defRPr sz="2000" kern="1200">
                <a:solidFill>
                  <a:schemeClr val="tx1"/>
                </a:solidFill>
                <a:latin typeface="+mn-lt"/>
                <a:ea typeface="+mn-ea"/>
                <a:cs typeface="+mn-cs"/>
              </a:defRPr>
            </a:lvl1pPr>
            <a:lvl2pPr marL="611188" indent="-287338" algn="l" rtl="0" eaLnBrk="0" fontAlgn="base" hangingPunct="0">
              <a:lnSpc>
                <a:spcPct val="110000"/>
              </a:lnSpc>
              <a:spcBef>
                <a:spcPts val="400"/>
              </a:spcBef>
              <a:spcAft>
                <a:spcPct val="0"/>
              </a:spcAft>
              <a:buClr>
                <a:schemeClr val="tx2"/>
              </a:buClr>
              <a:buSzPct val="90000"/>
              <a:buFont typeface="Wingdings" pitchFamily="2" charset="2"/>
              <a:buChar char="n"/>
              <a:defRPr sz="1600" kern="1200">
                <a:solidFill>
                  <a:schemeClr val="tx1"/>
                </a:solidFill>
                <a:latin typeface="+mn-lt"/>
                <a:ea typeface="+mn-ea"/>
                <a:cs typeface="+mn-cs"/>
              </a:defRPr>
            </a:lvl2pPr>
            <a:lvl3pPr marL="898525" indent="-269875" algn="l" rtl="0" eaLnBrk="0" fontAlgn="base" hangingPunct="0">
              <a:lnSpc>
                <a:spcPct val="110000"/>
              </a:lnSpc>
              <a:spcBef>
                <a:spcPts val="400"/>
              </a:spcBef>
              <a:spcAft>
                <a:spcPct val="0"/>
              </a:spcAft>
              <a:buClr>
                <a:schemeClr val="tx2"/>
              </a:buClr>
              <a:buSzPct val="90000"/>
              <a:buFont typeface="Wingdings" pitchFamily="2" charset="2"/>
              <a:buChar char="n"/>
              <a:defRPr sz="1400" kern="1200">
                <a:solidFill>
                  <a:schemeClr val="tx1"/>
                </a:solidFill>
                <a:latin typeface="+mn-lt"/>
                <a:ea typeface="+mn-ea"/>
                <a:cs typeface="+mn-cs"/>
              </a:defRPr>
            </a:lvl3pPr>
            <a:lvl4pPr marL="1150938" indent="-250825" algn="l" rtl="0" eaLnBrk="0" fontAlgn="base" hangingPunct="0">
              <a:lnSpc>
                <a:spcPct val="110000"/>
              </a:lnSpc>
              <a:spcBef>
                <a:spcPts val="400"/>
              </a:spcBef>
              <a:spcAft>
                <a:spcPct val="0"/>
              </a:spcAft>
              <a:buClr>
                <a:schemeClr val="tx2"/>
              </a:buClr>
              <a:buSzPct val="90000"/>
              <a:buFont typeface="Wingdings" pitchFamily="2" charset="2"/>
              <a:buChar char="n"/>
              <a:defRPr sz="1200" kern="1200">
                <a:solidFill>
                  <a:schemeClr val="tx1"/>
                </a:solidFill>
                <a:latin typeface="+mn-lt"/>
                <a:ea typeface="+mn-ea"/>
                <a:cs typeface="+mn-cs"/>
              </a:defRPr>
            </a:lvl4pPr>
            <a:lvl5pPr marL="1403350" indent="-250825" algn="l" rtl="0" eaLnBrk="0" fontAlgn="base" hangingPunct="0">
              <a:lnSpc>
                <a:spcPct val="110000"/>
              </a:lnSpc>
              <a:spcBef>
                <a:spcPts val="400"/>
              </a:spcBef>
              <a:spcAft>
                <a:spcPct val="0"/>
              </a:spcAft>
              <a:buClr>
                <a:schemeClr val="tx2"/>
              </a:buClr>
              <a:buSzPct val="90000"/>
              <a:buFont typeface="Wingdings" pitchFamily="2" charset="2"/>
              <a:buChar char="n"/>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de-DE" dirty="0"/>
          </a:p>
        </p:txBody>
      </p:sp>
      <p:sp>
        <p:nvSpPr>
          <p:cNvPr id="4" name="Titel 1"/>
          <p:cNvSpPr txBox="1">
            <a:spLocks/>
          </p:cNvSpPr>
          <p:nvPr/>
        </p:nvSpPr>
        <p:spPr bwMode="auto">
          <a:xfrm>
            <a:off x="307909" y="1117191"/>
            <a:ext cx="8305800" cy="44100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000" b="1" kern="1200">
                <a:solidFill>
                  <a:schemeClr val="tx2"/>
                </a:solidFill>
                <a:latin typeface="+mj-lt"/>
                <a:ea typeface="+mj-ea"/>
                <a:cs typeface="+mj-cs"/>
              </a:defRPr>
            </a:lvl1pPr>
            <a:lvl2pPr algn="l" rtl="0" eaLnBrk="0" fontAlgn="base" hangingPunct="0">
              <a:spcBef>
                <a:spcPct val="0"/>
              </a:spcBef>
              <a:spcAft>
                <a:spcPct val="0"/>
              </a:spcAft>
              <a:defRPr sz="3000" b="1">
                <a:solidFill>
                  <a:schemeClr val="tx2"/>
                </a:solidFill>
                <a:latin typeface="Verdana" pitchFamily="34" charset="0"/>
              </a:defRPr>
            </a:lvl2pPr>
            <a:lvl3pPr algn="l" rtl="0" eaLnBrk="0" fontAlgn="base" hangingPunct="0">
              <a:spcBef>
                <a:spcPct val="0"/>
              </a:spcBef>
              <a:spcAft>
                <a:spcPct val="0"/>
              </a:spcAft>
              <a:defRPr sz="3000" b="1">
                <a:solidFill>
                  <a:schemeClr val="tx2"/>
                </a:solidFill>
                <a:latin typeface="Verdana" pitchFamily="34" charset="0"/>
              </a:defRPr>
            </a:lvl3pPr>
            <a:lvl4pPr algn="l" rtl="0" eaLnBrk="0" fontAlgn="base" hangingPunct="0">
              <a:spcBef>
                <a:spcPct val="0"/>
              </a:spcBef>
              <a:spcAft>
                <a:spcPct val="0"/>
              </a:spcAft>
              <a:defRPr sz="3000" b="1">
                <a:solidFill>
                  <a:schemeClr val="tx2"/>
                </a:solidFill>
                <a:latin typeface="Verdana" pitchFamily="34" charset="0"/>
              </a:defRPr>
            </a:lvl4pPr>
            <a:lvl5pPr algn="l" rtl="0" eaLnBrk="0" fontAlgn="base" hangingPunct="0">
              <a:spcBef>
                <a:spcPct val="0"/>
              </a:spcBef>
              <a:spcAft>
                <a:spcPct val="0"/>
              </a:spcAft>
              <a:defRPr sz="3000" b="1">
                <a:solidFill>
                  <a:schemeClr val="tx2"/>
                </a:solidFill>
                <a:latin typeface="Verdana" pitchFamily="34" charset="0"/>
              </a:defRPr>
            </a:lvl5pPr>
            <a:lvl6pPr marL="457200" algn="l" rtl="0" fontAlgn="base">
              <a:spcBef>
                <a:spcPct val="0"/>
              </a:spcBef>
              <a:spcAft>
                <a:spcPct val="0"/>
              </a:spcAft>
              <a:defRPr sz="3000" b="1">
                <a:solidFill>
                  <a:schemeClr val="tx2"/>
                </a:solidFill>
                <a:latin typeface="Verdana" pitchFamily="34" charset="0"/>
              </a:defRPr>
            </a:lvl6pPr>
            <a:lvl7pPr marL="914400" algn="l" rtl="0" fontAlgn="base">
              <a:spcBef>
                <a:spcPct val="0"/>
              </a:spcBef>
              <a:spcAft>
                <a:spcPct val="0"/>
              </a:spcAft>
              <a:defRPr sz="3000" b="1">
                <a:solidFill>
                  <a:schemeClr val="tx2"/>
                </a:solidFill>
                <a:latin typeface="Verdana" pitchFamily="34" charset="0"/>
              </a:defRPr>
            </a:lvl7pPr>
            <a:lvl8pPr marL="1371600" algn="l" rtl="0" fontAlgn="base">
              <a:spcBef>
                <a:spcPct val="0"/>
              </a:spcBef>
              <a:spcAft>
                <a:spcPct val="0"/>
              </a:spcAft>
              <a:defRPr sz="3000" b="1">
                <a:solidFill>
                  <a:schemeClr val="tx2"/>
                </a:solidFill>
                <a:latin typeface="Verdana" pitchFamily="34" charset="0"/>
              </a:defRPr>
            </a:lvl8pPr>
            <a:lvl9pPr marL="1828800" algn="l" rtl="0" fontAlgn="base">
              <a:spcBef>
                <a:spcPct val="0"/>
              </a:spcBef>
              <a:spcAft>
                <a:spcPct val="0"/>
              </a:spcAft>
              <a:defRPr sz="3000" b="1">
                <a:solidFill>
                  <a:schemeClr val="tx2"/>
                </a:solidFill>
                <a:latin typeface="Verdana" pitchFamily="34" charset="0"/>
              </a:defRPr>
            </a:lvl9pPr>
          </a:lstStyle>
          <a:p>
            <a:pPr eaLnBrk="1" hangingPunct="1"/>
            <a:r>
              <a:rPr lang="de-DE" sz="3200" dirty="0" err="1" smtClean="0">
                <a:latin typeface="Verdana" pitchFamily="34" charset="0"/>
                <a:ea typeface="+mn-ea"/>
                <a:cs typeface="Arial" charset="0"/>
              </a:rPr>
              <a:t>Austria‘s</a:t>
            </a:r>
            <a:r>
              <a:rPr lang="de-DE" sz="3200" dirty="0" smtClean="0">
                <a:latin typeface="Verdana" pitchFamily="34" charset="0"/>
                <a:ea typeface="+mn-ea"/>
                <a:cs typeface="Arial" charset="0"/>
              </a:rPr>
              <a:t> </a:t>
            </a:r>
            <a:r>
              <a:rPr lang="de-DE" sz="3200" dirty="0" err="1" smtClean="0">
                <a:latin typeface="Verdana" pitchFamily="34" charset="0"/>
                <a:ea typeface="+mn-ea"/>
                <a:cs typeface="Arial" charset="0"/>
              </a:rPr>
              <a:t>experience</a:t>
            </a:r>
            <a:r>
              <a:rPr lang="de-DE" sz="3200" dirty="0" smtClean="0">
                <a:latin typeface="Verdana" pitchFamily="34" charset="0"/>
                <a:ea typeface="+mn-ea"/>
                <a:cs typeface="Arial" charset="0"/>
              </a:rPr>
              <a:t> </a:t>
            </a:r>
            <a:r>
              <a:rPr lang="de-DE" sz="3200" dirty="0" smtClean="0">
                <a:latin typeface="Verdana" pitchFamily="34" charset="0"/>
                <a:ea typeface="+mn-ea"/>
                <a:cs typeface="Arial" charset="0"/>
              </a:rPr>
              <a:t>- </a:t>
            </a:r>
            <a:r>
              <a:rPr lang="de-DE" sz="3200" dirty="0" err="1">
                <a:latin typeface="Verdana" pitchFamily="34" charset="0"/>
                <a:ea typeface="+mn-ea"/>
                <a:cs typeface="Arial" charset="0"/>
              </a:rPr>
              <a:t>R</a:t>
            </a:r>
            <a:r>
              <a:rPr lang="de-DE" sz="3200" dirty="0" err="1" smtClean="0">
                <a:latin typeface="Verdana" pitchFamily="34" charset="0"/>
                <a:ea typeface="+mn-ea"/>
                <a:cs typeface="Arial" charset="0"/>
              </a:rPr>
              <a:t>enewables</a:t>
            </a:r>
            <a:endParaRPr lang="de-DE" sz="3200" dirty="0">
              <a:latin typeface="Verdana" pitchFamily="34" charset="0"/>
              <a:ea typeface="+mn-ea"/>
              <a:cs typeface="Arial" charset="0"/>
            </a:endParaRPr>
          </a:p>
        </p:txBody>
      </p:sp>
      <p:sp>
        <p:nvSpPr>
          <p:cNvPr id="5" name="Inhaltsplatzhalter 2"/>
          <p:cNvSpPr txBox="1">
            <a:spLocks/>
          </p:cNvSpPr>
          <p:nvPr/>
        </p:nvSpPr>
        <p:spPr>
          <a:xfrm>
            <a:off x="705293" y="1842977"/>
            <a:ext cx="7846828" cy="4185683"/>
          </a:xfrm>
          <a:prstGeom prst="rect">
            <a:avLst/>
          </a:prstGeom>
        </p:spPr>
        <p:txBody>
          <a:bodyPr/>
          <a:lstStyle>
            <a:lvl1pPr marL="323850" indent="-323850" algn="l" rtl="0" eaLnBrk="0" fontAlgn="base" hangingPunct="0">
              <a:lnSpc>
                <a:spcPct val="110000"/>
              </a:lnSpc>
              <a:spcBef>
                <a:spcPts val="400"/>
              </a:spcBef>
              <a:spcAft>
                <a:spcPct val="0"/>
              </a:spcAft>
              <a:buClr>
                <a:schemeClr val="tx2"/>
              </a:buClr>
              <a:buSzPct val="90000"/>
              <a:buFont typeface="Wingdings" pitchFamily="2" charset="2"/>
              <a:buChar char="n"/>
              <a:defRPr sz="2000" kern="1200">
                <a:solidFill>
                  <a:schemeClr val="tx1"/>
                </a:solidFill>
                <a:latin typeface="+mn-lt"/>
                <a:ea typeface="+mn-ea"/>
                <a:cs typeface="+mn-cs"/>
              </a:defRPr>
            </a:lvl1pPr>
            <a:lvl2pPr marL="611188" indent="-287338" algn="l" rtl="0" eaLnBrk="0" fontAlgn="base" hangingPunct="0">
              <a:lnSpc>
                <a:spcPct val="110000"/>
              </a:lnSpc>
              <a:spcBef>
                <a:spcPts val="400"/>
              </a:spcBef>
              <a:spcAft>
                <a:spcPct val="0"/>
              </a:spcAft>
              <a:buClr>
                <a:schemeClr val="tx2"/>
              </a:buClr>
              <a:buSzPct val="90000"/>
              <a:buFont typeface="Wingdings" pitchFamily="2" charset="2"/>
              <a:buChar char="n"/>
              <a:defRPr sz="1600" kern="1200">
                <a:solidFill>
                  <a:schemeClr val="tx1"/>
                </a:solidFill>
                <a:latin typeface="+mn-lt"/>
                <a:ea typeface="+mn-ea"/>
                <a:cs typeface="+mn-cs"/>
              </a:defRPr>
            </a:lvl2pPr>
            <a:lvl3pPr marL="898525" indent="-269875" algn="l" rtl="0" eaLnBrk="0" fontAlgn="base" hangingPunct="0">
              <a:lnSpc>
                <a:spcPct val="110000"/>
              </a:lnSpc>
              <a:spcBef>
                <a:spcPts val="400"/>
              </a:spcBef>
              <a:spcAft>
                <a:spcPct val="0"/>
              </a:spcAft>
              <a:buClr>
                <a:schemeClr val="tx2"/>
              </a:buClr>
              <a:buSzPct val="90000"/>
              <a:buFont typeface="Wingdings" pitchFamily="2" charset="2"/>
              <a:buChar char="n"/>
              <a:defRPr sz="1400" kern="1200">
                <a:solidFill>
                  <a:schemeClr val="tx1"/>
                </a:solidFill>
                <a:latin typeface="+mn-lt"/>
                <a:ea typeface="+mn-ea"/>
                <a:cs typeface="+mn-cs"/>
              </a:defRPr>
            </a:lvl3pPr>
            <a:lvl4pPr marL="1150938" indent="-250825" algn="l" rtl="0" eaLnBrk="0" fontAlgn="base" hangingPunct="0">
              <a:lnSpc>
                <a:spcPct val="110000"/>
              </a:lnSpc>
              <a:spcBef>
                <a:spcPts val="400"/>
              </a:spcBef>
              <a:spcAft>
                <a:spcPct val="0"/>
              </a:spcAft>
              <a:buClr>
                <a:schemeClr val="tx2"/>
              </a:buClr>
              <a:buSzPct val="90000"/>
              <a:buFont typeface="Wingdings" pitchFamily="2" charset="2"/>
              <a:buChar char="n"/>
              <a:defRPr sz="1200" kern="1200">
                <a:solidFill>
                  <a:schemeClr val="tx1"/>
                </a:solidFill>
                <a:latin typeface="+mn-lt"/>
                <a:ea typeface="+mn-ea"/>
                <a:cs typeface="+mn-cs"/>
              </a:defRPr>
            </a:lvl4pPr>
            <a:lvl5pPr marL="1403350" indent="-250825" algn="l" rtl="0" eaLnBrk="0" fontAlgn="base" hangingPunct="0">
              <a:lnSpc>
                <a:spcPct val="110000"/>
              </a:lnSpc>
              <a:spcBef>
                <a:spcPts val="400"/>
              </a:spcBef>
              <a:spcAft>
                <a:spcPct val="0"/>
              </a:spcAft>
              <a:buClr>
                <a:schemeClr val="tx2"/>
              </a:buClr>
              <a:buSzPct val="90000"/>
              <a:buFont typeface="Wingdings" pitchFamily="2" charset="2"/>
              <a:buChar char="n"/>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dirty="0" smtClean="0"/>
              <a:t>Electricity:</a:t>
            </a:r>
          </a:p>
          <a:p>
            <a:r>
              <a:rPr lang="en-GB" dirty="0"/>
              <a:t>~ 70 % of electricity from renewables (#</a:t>
            </a:r>
            <a:r>
              <a:rPr lang="en-GB" dirty="0" smtClean="0"/>
              <a:t>1 </a:t>
            </a:r>
            <a:r>
              <a:rPr lang="en-GB" dirty="0"/>
              <a:t>in </a:t>
            </a:r>
            <a:r>
              <a:rPr lang="en-GB" dirty="0" smtClean="0"/>
              <a:t>EU28), mainly hydro; wind fast increasing</a:t>
            </a:r>
            <a:endParaRPr lang="en-GB" dirty="0"/>
          </a:p>
          <a:p>
            <a:r>
              <a:rPr lang="en-GB" dirty="0" smtClean="0"/>
              <a:t>Green </a:t>
            </a:r>
            <a:r>
              <a:rPr lang="en-GB" dirty="0" smtClean="0"/>
              <a:t>Electricity Act: Feed-in tariffs, separate objectives for PV, hydro, biomass and wind</a:t>
            </a:r>
          </a:p>
          <a:p>
            <a:pPr marL="0" indent="0">
              <a:buNone/>
            </a:pPr>
            <a:r>
              <a:rPr lang="en-GB" dirty="0" smtClean="0"/>
              <a:t>All Energy:</a:t>
            </a:r>
            <a:endParaRPr lang="en-GB" dirty="0" smtClean="0"/>
          </a:p>
          <a:p>
            <a:r>
              <a:rPr lang="en-GB" dirty="0" smtClean="0"/>
              <a:t>34 % target for 2020</a:t>
            </a:r>
          </a:p>
          <a:p>
            <a:r>
              <a:rPr lang="en-GB" dirty="0" smtClean="0"/>
              <a:t>The share increased from 24 to 31 % from 2005 to </a:t>
            </a:r>
            <a:r>
              <a:rPr lang="en-GB" dirty="0" smtClean="0"/>
              <a:t>2011</a:t>
            </a:r>
            <a:endParaRPr lang="en-GB" dirty="0" smtClean="0"/>
          </a:p>
          <a:p>
            <a:r>
              <a:rPr lang="en-GB" dirty="0" smtClean="0"/>
              <a:t>New buildings: Subsidies are linked to use of renewables</a:t>
            </a:r>
          </a:p>
          <a:p>
            <a:r>
              <a:rPr lang="en-GB" dirty="0" smtClean="0"/>
              <a:t>Subsidies for switch from oil/gas to pellets for heating</a:t>
            </a:r>
          </a:p>
          <a:p>
            <a:r>
              <a:rPr lang="en-GB" dirty="0" smtClean="0"/>
              <a:t>Minimum content of biofuels in diesel and petrol fuel</a:t>
            </a:r>
          </a:p>
        </p:txBody>
      </p:sp>
    </p:spTree>
    <p:extLst>
      <p:ext uri="{BB962C8B-B14F-4D97-AF65-F5344CB8AC3E}">
        <p14:creationId xmlns:p14="http://schemas.microsoft.com/office/powerpoint/2010/main" val="42589703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nhaltsplatzhalter 2"/>
          <p:cNvSpPr txBox="1">
            <a:spLocks/>
          </p:cNvSpPr>
          <p:nvPr/>
        </p:nvSpPr>
        <p:spPr>
          <a:xfrm>
            <a:off x="552893" y="1690577"/>
            <a:ext cx="7846828" cy="6251945"/>
          </a:xfrm>
          <a:prstGeom prst="rect">
            <a:avLst/>
          </a:prstGeom>
        </p:spPr>
        <p:txBody>
          <a:bodyPr/>
          <a:lstStyle>
            <a:lvl1pPr marL="323850" indent="-323850" algn="l" rtl="0" eaLnBrk="0" fontAlgn="base" hangingPunct="0">
              <a:lnSpc>
                <a:spcPct val="110000"/>
              </a:lnSpc>
              <a:spcBef>
                <a:spcPts val="400"/>
              </a:spcBef>
              <a:spcAft>
                <a:spcPct val="0"/>
              </a:spcAft>
              <a:buClr>
                <a:schemeClr val="tx2"/>
              </a:buClr>
              <a:buSzPct val="90000"/>
              <a:buFont typeface="Wingdings" pitchFamily="2" charset="2"/>
              <a:buChar char="n"/>
              <a:defRPr sz="2000" kern="1200">
                <a:solidFill>
                  <a:schemeClr val="tx1"/>
                </a:solidFill>
                <a:latin typeface="+mn-lt"/>
                <a:ea typeface="+mn-ea"/>
                <a:cs typeface="+mn-cs"/>
              </a:defRPr>
            </a:lvl1pPr>
            <a:lvl2pPr marL="611188" indent="-287338" algn="l" rtl="0" eaLnBrk="0" fontAlgn="base" hangingPunct="0">
              <a:lnSpc>
                <a:spcPct val="110000"/>
              </a:lnSpc>
              <a:spcBef>
                <a:spcPts val="400"/>
              </a:spcBef>
              <a:spcAft>
                <a:spcPct val="0"/>
              </a:spcAft>
              <a:buClr>
                <a:schemeClr val="tx2"/>
              </a:buClr>
              <a:buSzPct val="90000"/>
              <a:buFont typeface="Wingdings" pitchFamily="2" charset="2"/>
              <a:buChar char="n"/>
              <a:defRPr sz="1600" kern="1200">
                <a:solidFill>
                  <a:schemeClr val="tx1"/>
                </a:solidFill>
                <a:latin typeface="+mn-lt"/>
                <a:ea typeface="+mn-ea"/>
                <a:cs typeface="+mn-cs"/>
              </a:defRPr>
            </a:lvl2pPr>
            <a:lvl3pPr marL="898525" indent="-269875" algn="l" rtl="0" eaLnBrk="0" fontAlgn="base" hangingPunct="0">
              <a:lnSpc>
                <a:spcPct val="110000"/>
              </a:lnSpc>
              <a:spcBef>
                <a:spcPts val="400"/>
              </a:spcBef>
              <a:spcAft>
                <a:spcPct val="0"/>
              </a:spcAft>
              <a:buClr>
                <a:schemeClr val="tx2"/>
              </a:buClr>
              <a:buSzPct val="90000"/>
              <a:buFont typeface="Wingdings" pitchFamily="2" charset="2"/>
              <a:buChar char="n"/>
              <a:defRPr sz="1400" kern="1200">
                <a:solidFill>
                  <a:schemeClr val="tx1"/>
                </a:solidFill>
                <a:latin typeface="+mn-lt"/>
                <a:ea typeface="+mn-ea"/>
                <a:cs typeface="+mn-cs"/>
              </a:defRPr>
            </a:lvl3pPr>
            <a:lvl4pPr marL="1150938" indent="-250825" algn="l" rtl="0" eaLnBrk="0" fontAlgn="base" hangingPunct="0">
              <a:lnSpc>
                <a:spcPct val="110000"/>
              </a:lnSpc>
              <a:spcBef>
                <a:spcPts val="400"/>
              </a:spcBef>
              <a:spcAft>
                <a:spcPct val="0"/>
              </a:spcAft>
              <a:buClr>
                <a:schemeClr val="tx2"/>
              </a:buClr>
              <a:buSzPct val="90000"/>
              <a:buFont typeface="Wingdings" pitchFamily="2" charset="2"/>
              <a:buChar char="n"/>
              <a:defRPr sz="1200" kern="1200">
                <a:solidFill>
                  <a:schemeClr val="tx1"/>
                </a:solidFill>
                <a:latin typeface="+mn-lt"/>
                <a:ea typeface="+mn-ea"/>
                <a:cs typeface="+mn-cs"/>
              </a:defRPr>
            </a:lvl4pPr>
            <a:lvl5pPr marL="1403350" indent="-250825" algn="l" rtl="0" eaLnBrk="0" fontAlgn="base" hangingPunct="0">
              <a:lnSpc>
                <a:spcPct val="110000"/>
              </a:lnSpc>
              <a:spcBef>
                <a:spcPts val="400"/>
              </a:spcBef>
              <a:spcAft>
                <a:spcPct val="0"/>
              </a:spcAft>
              <a:buClr>
                <a:schemeClr val="tx2"/>
              </a:buClr>
              <a:buSzPct val="90000"/>
              <a:buFont typeface="Wingdings" pitchFamily="2" charset="2"/>
              <a:buChar char="n"/>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de-DE" dirty="0"/>
          </a:p>
        </p:txBody>
      </p:sp>
      <p:sp>
        <p:nvSpPr>
          <p:cNvPr id="4" name="Titel 1"/>
          <p:cNvSpPr txBox="1">
            <a:spLocks/>
          </p:cNvSpPr>
          <p:nvPr/>
        </p:nvSpPr>
        <p:spPr bwMode="auto">
          <a:xfrm>
            <a:off x="323407" y="1249568"/>
            <a:ext cx="8305800" cy="44100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000" b="1" kern="1200">
                <a:solidFill>
                  <a:schemeClr val="tx2"/>
                </a:solidFill>
                <a:latin typeface="+mj-lt"/>
                <a:ea typeface="+mj-ea"/>
                <a:cs typeface="+mj-cs"/>
              </a:defRPr>
            </a:lvl1pPr>
            <a:lvl2pPr algn="l" rtl="0" eaLnBrk="0" fontAlgn="base" hangingPunct="0">
              <a:spcBef>
                <a:spcPct val="0"/>
              </a:spcBef>
              <a:spcAft>
                <a:spcPct val="0"/>
              </a:spcAft>
              <a:defRPr sz="3000" b="1">
                <a:solidFill>
                  <a:schemeClr val="tx2"/>
                </a:solidFill>
                <a:latin typeface="Verdana" pitchFamily="34" charset="0"/>
              </a:defRPr>
            </a:lvl2pPr>
            <a:lvl3pPr algn="l" rtl="0" eaLnBrk="0" fontAlgn="base" hangingPunct="0">
              <a:spcBef>
                <a:spcPct val="0"/>
              </a:spcBef>
              <a:spcAft>
                <a:spcPct val="0"/>
              </a:spcAft>
              <a:defRPr sz="3000" b="1">
                <a:solidFill>
                  <a:schemeClr val="tx2"/>
                </a:solidFill>
                <a:latin typeface="Verdana" pitchFamily="34" charset="0"/>
              </a:defRPr>
            </a:lvl3pPr>
            <a:lvl4pPr algn="l" rtl="0" eaLnBrk="0" fontAlgn="base" hangingPunct="0">
              <a:spcBef>
                <a:spcPct val="0"/>
              </a:spcBef>
              <a:spcAft>
                <a:spcPct val="0"/>
              </a:spcAft>
              <a:defRPr sz="3000" b="1">
                <a:solidFill>
                  <a:schemeClr val="tx2"/>
                </a:solidFill>
                <a:latin typeface="Verdana" pitchFamily="34" charset="0"/>
              </a:defRPr>
            </a:lvl4pPr>
            <a:lvl5pPr algn="l" rtl="0" eaLnBrk="0" fontAlgn="base" hangingPunct="0">
              <a:spcBef>
                <a:spcPct val="0"/>
              </a:spcBef>
              <a:spcAft>
                <a:spcPct val="0"/>
              </a:spcAft>
              <a:defRPr sz="3000" b="1">
                <a:solidFill>
                  <a:schemeClr val="tx2"/>
                </a:solidFill>
                <a:latin typeface="Verdana" pitchFamily="34" charset="0"/>
              </a:defRPr>
            </a:lvl5pPr>
            <a:lvl6pPr marL="457200" algn="l" rtl="0" fontAlgn="base">
              <a:spcBef>
                <a:spcPct val="0"/>
              </a:spcBef>
              <a:spcAft>
                <a:spcPct val="0"/>
              </a:spcAft>
              <a:defRPr sz="3000" b="1">
                <a:solidFill>
                  <a:schemeClr val="tx2"/>
                </a:solidFill>
                <a:latin typeface="Verdana" pitchFamily="34" charset="0"/>
              </a:defRPr>
            </a:lvl6pPr>
            <a:lvl7pPr marL="914400" algn="l" rtl="0" fontAlgn="base">
              <a:spcBef>
                <a:spcPct val="0"/>
              </a:spcBef>
              <a:spcAft>
                <a:spcPct val="0"/>
              </a:spcAft>
              <a:defRPr sz="3000" b="1">
                <a:solidFill>
                  <a:schemeClr val="tx2"/>
                </a:solidFill>
                <a:latin typeface="Verdana" pitchFamily="34" charset="0"/>
              </a:defRPr>
            </a:lvl7pPr>
            <a:lvl8pPr marL="1371600" algn="l" rtl="0" fontAlgn="base">
              <a:spcBef>
                <a:spcPct val="0"/>
              </a:spcBef>
              <a:spcAft>
                <a:spcPct val="0"/>
              </a:spcAft>
              <a:defRPr sz="3000" b="1">
                <a:solidFill>
                  <a:schemeClr val="tx2"/>
                </a:solidFill>
                <a:latin typeface="Verdana" pitchFamily="34" charset="0"/>
              </a:defRPr>
            </a:lvl8pPr>
            <a:lvl9pPr marL="1828800" algn="l" rtl="0" fontAlgn="base">
              <a:spcBef>
                <a:spcPct val="0"/>
              </a:spcBef>
              <a:spcAft>
                <a:spcPct val="0"/>
              </a:spcAft>
              <a:defRPr sz="3000" b="1">
                <a:solidFill>
                  <a:schemeClr val="tx2"/>
                </a:solidFill>
                <a:latin typeface="Verdana" pitchFamily="34" charset="0"/>
              </a:defRPr>
            </a:lvl9pPr>
          </a:lstStyle>
          <a:p>
            <a:pPr eaLnBrk="1" hangingPunct="1"/>
            <a:r>
              <a:rPr lang="en-GB" sz="3200" dirty="0" smtClean="0">
                <a:latin typeface="Verdana" pitchFamily="34" charset="0"/>
                <a:ea typeface="+mn-ea"/>
                <a:cs typeface="Arial" charset="0"/>
              </a:rPr>
              <a:t>Austria‘s </a:t>
            </a:r>
            <a:r>
              <a:rPr lang="en-GB" sz="3200" dirty="0" smtClean="0">
                <a:latin typeface="Verdana" pitchFamily="34" charset="0"/>
                <a:ea typeface="+mn-ea"/>
                <a:cs typeface="Arial" charset="0"/>
              </a:rPr>
              <a:t>experience </a:t>
            </a:r>
            <a:r>
              <a:rPr lang="en-GB" sz="3200" dirty="0" smtClean="0">
                <a:latin typeface="Verdana" pitchFamily="34" charset="0"/>
                <a:ea typeface="+mn-ea"/>
                <a:cs typeface="Arial" charset="0"/>
              </a:rPr>
              <a:t>– </a:t>
            </a:r>
            <a:r>
              <a:rPr lang="en-GB" sz="3200" dirty="0" smtClean="0">
                <a:latin typeface="Verdana" pitchFamily="34" charset="0"/>
                <a:ea typeface="+mn-ea"/>
                <a:cs typeface="Arial" charset="0"/>
              </a:rPr>
              <a:t>Efficiency</a:t>
            </a:r>
            <a:endParaRPr lang="en-GB" sz="3200" dirty="0">
              <a:latin typeface="Verdana" pitchFamily="34" charset="0"/>
              <a:ea typeface="+mn-ea"/>
              <a:cs typeface="Arial" charset="0"/>
            </a:endParaRPr>
          </a:p>
        </p:txBody>
      </p:sp>
      <p:sp>
        <p:nvSpPr>
          <p:cNvPr id="5" name="Inhaltsplatzhalter 2"/>
          <p:cNvSpPr txBox="1">
            <a:spLocks/>
          </p:cNvSpPr>
          <p:nvPr/>
        </p:nvSpPr>
        <p:spPr>
          <a:xfrm>
            <a:off x="705293" y="2138766"/>
            <a:ext cx="7846828" cy="4049384"/>
          </a:xfrm>
          <a:prstGeom prst="rect">
            <a:avLst/>
          </a:prstGeom>
        </p:spPr>
        <p:txBody>
          <a:bodyPr/>
          <a:lstStyle>
            <a:lvl1pPr marL="323850" indent="-323850" algn="l" rtl="0" eaLnBrk="0" fontAlgn="base" hangingPunct="0">
              <a:lnSpc>
                <a:spcPct val="110000"/>
              </a:lnSpc>
              <a:spcBef>
                <a:spcPts val="400"/>
              </a:spcBef>
              <a:spcAft>
                <a:spcPct val="0"/>
              </a:spcAft>
              <a:buClr>
                <a:schemeClr val="tx2"/>
              </a:buClr>
              <a:buSzPct val="90000"/>
              <a:buFont typeface="Wingdings" pitchFamily="2" charset="2"/>
              <a:buChar char="n"/>
              <a:defRPr sz="2000" kern="1200">
                <a:solidFill>
                  <a:schemeClr val="tx1"/>
                </a:solidFill>
                <a:latin typeface="+mn-lt"/>
                <a:ea typeface="+mn-ea"/>
                <a:cs typeface="+mn-cs"/>
              </a:defRPr>
            </a:lvl1pPr>
            <a:lvl2pPr marL="611188" indent="-287338" algn="l" rtl="0" eaLnBrk="0" fontAlgn="base" hangingPunct="0">
              <a:lnSpc>
                <a:spcPct val="110000"/>
              </a:lnSpc>
              <a:spcBef>
                <a:spcPts val="400"/>
              </a:spcBef>
              <a:spcAft>
                <a:spcPct val="0"/>
              </a:spcAft>
              <a:buClr>
                <a:schemeClr val="tx2"/>
              </a:buClr>
              <a:buSzPct val="90000"/>
              <a:buFont typeface="Wingdings" pitchFamily="2" charset="2"/>
              <a:buChar char="n"/>
              <a:defRPr sz="1600" kern="1200">
                <a:solidFill>
                  <a:schemeClr val="tx1"/>
                </a:solidFill>
                <a:latin typeface="+mn-lt"/>
                <a:ea typeface="+mn-ea"/>
                <a:cs typeface="+mn-cs"/>
              </a:defRPr>
            </a:lvl2pPr>
            <a:lvl3pPr marL="898525" indent="-269875" algn="l" rtl="0" eaLnBrk="0" fontAlgn="base" hangingPunct="0">
              <a:lnSpc>
                <a:spcPct val="110000"/>
              </a:lnSpc>
              <a:spcBef>
                <a:spcPts val="400"/>
              </a:spcBef>
              <a:spcAft>
                <a:spcPct val="0"/>
              </a:spcAft>
              <a:buClr>
                <a:schemeClr val="tx2"/>
              </a:buClr>
              <a:buSzPct val="90000"/>
              <a:buFont typeface="Wingdings" pitchFamily="2" charset="2"/>
              <a:buChar char="n"/>
              <a:defRPr sz="1400" kern="1200">
                <a:solidFill>
                  <a:schemeClr val="tx1"/>
                </a:solidFill>
                <a:latin typeface="+mn-lt"/>
                <a:ea typeface="+mn-ea"/>
                <a:cs typeface="+mn-cs"/>
              </a:defRPr>
            </a:lvl3pPr>
            <a:lvl4pPr marL="1150938" indent="-250825" algn="l" rtl="0" eaLnBrk="0" fontAlgn="base" hangingPunct="0">
              <a:lnSpc>
                <a:spcPct val="110000"/>
              </a:lnSpc>
              <a:spcBef>
                <a:spcPts val="400"/>
              </a:spcBef>
              <a:spcAft>
                <a:spcPct val="0"/>
              </a:spcAft>
              <a:buClr>
                <a:schemeClr val="tx2"/>
              </a:buClr>
              <a:buSzPct val="90000"/>
              <a:buFont typeface="Wingdings" pitchFamily="2" charset="2"/>
              <a:buChar char="n"/>
              <a:defRPr sz="1200" kern="1200">
                <a:solidFill>
                  <a:schemeClr val="tx1"/>
                </a:solidFill>
                <a:latin typeface="+mn-lt"/>
                <a:ea typeface="+mn-ea"/>
                <a:cs typeface="+mn-cs"/>
              </a:defRPr>
            </a:lvl4pPr>
            <a:lvl5pPr marL="1403350" indent="-250825" algn="l" rtl="0" eaLnBrk="0" fontAlgn="base" hangingPunct="0">
              <a:lnSpc>
                <a:spcPct val="110000"/>
              </a:lnSpc>
              <a:spcBef>
                <a:spcPts val="400"/>
              </a:spcBef>
              <a:spcAft>
                <a:spcPct val="0"/>
              </a:spcAft>
              <a:buClr>
                <a:schemeClr val="tx2"/>
              </a:buClr>
              <a:buSzPct val="90000"/>
              <a:buFont typeface="Wingdings" pitchFamily="2" charset="2"/>
              <a:buChar char="n"/>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dirty="0" smtClean="0"/>
              <a:t>Objective: Stabilize final energy consumption at 1100 PJ from 2005 to 2020</a:t>
            </a:r>
          </a:p>
          <a:p>
            <a:r>
              <a:rPr lang="en-GB" dirty="0" smtClean="0"/>
              <a:t>Success in building sector (thermal insulation, nearly zero emission standard for new buildings)</a:t>
            </a:r>
          </a:p>
          <a:p>
            <a:r>
              <a:rPr lang="en-GB" dirty="0" smtClean="0"/>
              <a:t>Decrease in fuel consumption for new cars (but still 1/3 of final energy consumption is used for </a:t>
            </a:r>
            <a:r>
              <a:rPr lang="en-GB" dirty="0" smtClean="0"/>
              <a:t>transport)</a:t>
            </a:r>
            <a:endParaRPr lang="en-GB" dirty="0" smtClean="0"/>
          </a:p>
          <a:p>
            <a:r>
              <a:rPr lang="en-GB" dirty="0"/>
              <a:t>250 m Euro </a:t>
            </a:r>
            <a:r>
              <a:rPr lang="en-GB" dirty="0" smtClean="0"/>
              <a:t>annual s</a:t>
            </a:r>
            <a:r>
              <a:rPr lang="en-GB" dirty="0" smtClean="0"/>
              <a:t>ubsidies </a:t>
            </a:r>
            <a:r>
              <a:rPr lang="en-GB" dirty="0" smtClean="0"/>
              <a:t>for energy efficiency &amp; renewables measures </a:t>
            </a:r>
            <a:r>
              <a:rPr lang="en-GB" dirty="0" smtClean="0"/>
              <a:t> </a:t>
            </a:r>
          </a:p>
          <a:p>
            <a:r>
              <a:rPr lang="en-GB" dirty="0" smtClean="0"/>
              <a:t>Support </a:t>
            </a:r>
            <a:r>
              <a:rPr lang="en-GB" dirty="0" smtClean="0"/>
              <a:t>for </a:t>
            </a:r>
            <a:r>
              <a:rPr lang="de-DE" dirty="0">
                <a:latin typeface="Verdana" pitchFamily="34" charset="0"/>
                <a:cs typeface="Arial" charset="0"/>
              </a:rPr>
              <a:t>environmental </a:t>
            </a:r>
            <a:r>
              <a:rPr lang="de-DE" dirty="0" err="1">
                <a:latin typeface="Verdana" pitchFamily="34" charset="0"/>
                <a:cs typeface="Arial" charset="0"/>
              </a:rPr>
              <a:t>technology</a:t>
            </a:r>
            <a:r>
              <a:rPr lang="de-DE" dirty="0">
                <a:latin typeface="Verdana" pitchFamily="34" charset="0"/>
                <a:cs typeface="Arial" charset="0"/>
              </a:rPr>
              <a:t> </a:t>
            </a:r>
            <a:r>
              <a:rPr lang="de-DE" dirty="0" err="1">
                <a:latin typeface="Verdana" pitchFamily="34" charset="0"/>
                <a:cs typeface="Arial" charset="0"/>
              </a:rPr>
              <a:t>industry</a:t>
            </a:r>
            <a:r>
              <a:rPr lang="de-DE" dirty="0">
                <a:latin typeface="Verdana" pitchFamily="34" charset="0"/>
                <a:cs typeface="Arial" charset="0"/>
              </a:rPr>
              <a:t> </a:t>
            </a:r>
            <a:endParaRPr lang="en-GB" dirty="0" smtClean="0"/>
          </a:p>
          <a:p>
            <a:endParaRPr lang="de-DE" dirty="0"/>
          </a:p>
        </p:txBody>
      </p:sp>
    </p:spTree>
    <p:extLst>
      <p:ext uri="{BB962C8B-B14F-4D97-AF65-F5344CB8AC3E}">
        <p14:creationId xmlns:p14="http://schemas.microsoft.com/office/powerpoint/2010/main" val="1677939855"/>
      </p:ext>
    </p:extLst>
  </p:cSld>
  <p:clrMapOvr>
    <a:masterClrMapping/>
  </p:clrMapOvr>
  <p:timing>
    <p:tnLst>
      <p:par>
        <p:cTn id="1" dur="indefinite" restart="never" nodeType="tmRoot"/>
      </p:par>
    </p:tnLst>
  </p:timing>
</p:sld>
</file>

<file path=ppt/theme/theme1.xml><?xml version="1.0" encoding="utf-8"?>
<a:theme xmlns:a="http://schemas.openxmlformats.org/drawingml/2006/main" name="PPT-Umweltbundesamt">
  <a:themeElements>
    <a:clrScheme name="Umweltbundesamt">
      <a:dk1>
        <a:sysClr val="windowText" lastClr="000000"/>
      </a:dk1>
      <a:lt1>
        <a:sysClr val="window" lastClr="FFFFFF"/>
      </a:lt1>
      <a:dk2>
        <a:srgbClr val="008080"/>
      </a:dk2>
      <a:lt2>
        <a:srgbClr val="BFDFDF"/>
      </a:lt2>
      <a:accent1>
        <a:srgbClr val="7FBFBF"/>
      </a:accent1>
      <a:accent2>
        <a:srgbClr val="40A0A0"/>
      </a:accent2>
      <a:accent3>
        <a:srgbClr val="B2011D"/>
      </a:accent3>
      <a:accent4>
        <a:srgbClr val="722635"/>
      </a:accent4>
      <a:accent5>
        <a:srgbClr val="00A3DA"/>
      </a:accent5>
      <a:accent6>
        <a:srgbClr val="025277"/>
      </a:accent6>
      <a:hlink>
        <a:srgbClr val="008080"/>
      </a:hlink>
      <a:folHlink>
        <a:srgbClr val="008080"/>
      </a:folHlink>
    </a:clrScheme>
    <a:fontScheme name="Umweltbundesamt">
      <a:majorFont>
        <a:latin typeface="Verdana"/>
        <a:ea typeface=""/>
        <a:cs typeface=""/>
      </a:majorFont>
      <a:minorFont>
        <a:latin typeface="Verdan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vert="horz" wrap="square" lIns="91440" tIns="45720" rIns="91440" bIns="45720" numCol="1" anchor="ctr" anchorCtr="0" compatLnSpc="1">
        <a:prstTxWarp prst="textNoShape">
          <a:avLst/>
        </a:prstTxWarp>
      </a:bodyPr>
      <a:lstStyle>
        <a:defPPr eaLnBrk="1" hangingPunct="1">
          <a:defRPr sz="3200" dirty="0">
            <a:latin typeface="Verdana" pitchFamily="34" charset="0"/>
            <a:ea typeface="+mn-ea"/>
            <a:cs typeface="Arial" charset="0"/>
          </a:defRPr>
        </a:defPPr>
      </a:lstStyle>
    </a:txDef>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1397</Words>
  <Application>Microsoft Office PowerPoint</Application>
  <PresentationFormat>Bildschirmpräsentation (4:3)</PresentationFormat>
  <Paragraphs>118</Paragraphs>
  <Slides>16</Slides>
  <Notes>16</Notes>
  <HiddenSlides>0</HiddenSlides>
  <MMClips>0</MMClips>
  <ScaleCrop>false</ScaleCrop>
  <HeadingPairs>
    <vt:vector size="4" baseType="variant">
      <vt:variant>
        <vt:lpstr>Design</vt:lpstr>
      </vt:variant>
      <vt:variant>
        <vt:i4>1</vt:i4>
      </vt:variant>
      <vt:variant>
        <vt:lpstr>Folientitel</vt:lpstr>
      </vt:variant>
      <vt:variant>
        <vt:i4>16</vt:i4>
      </vt:variant>
    </vt:vector>
  </HeadingPairs>
  <TitlesOfParts>
    <vt:vector size="17" baseType="lpstr">
      <vt:lpstr>PPT-Umweltbundesamt</vt:lpstr>
      <vt:lpstr>Climate and Energy Policy in the EU &amp; Austria Georg Rebernig, Environment Agency Austria</vt:lpstr>
      <vt:lpstr>PowerPoint-Präsentation</vt:lpstr>
      <vt:lpstr>PowerPoint-Präsentation</vt:lpstr>
      <vt:lpstr>When China stepped in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Let green houses flourish!</vt:lpstr>
      <vt:lpstr>Contact &amp; Information</vt:lpstr>
      <vt:lpstr>PowerPoint-Präsentation</vt:lpstr>
      <vt:lpstr>PowerPoint-Präsentation</vt:lpstr>
    </vt:vector>
  </TitlesOfParts>
  <Company>Umweltbundesamt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kaitna</dc:creator>
  <cp:lastModifiedBy>Rebernig Georg</cp:lastModifiedBy>
  <cp:revision>1207</cp:revision>
  <cp:lastPrinted>2013-05-24T13:16:29Z</cp:lastPrinted>
  <dcterms:created xsi:type="dcterms:W3CDTF">2009-06-26T09:35:22Z</dcterms:created>
  <dcterms:modified xsi:type="dcterms:W3CDTF">2013-10-18T05:41:10Z</dcterms:modified>
</cp:coreProperties>
</file>